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
  </p:notesMasterIdLst>
  <p:sldIdLst>
    <p:sldId id="258" r:id="rId2"/>
    <p:sldId id="257" r:id="rId3"/>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CACB4"/>
    <a:srgbClr val="66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notesMaster" Target="notesMasters/notesMaster1.xml"/><Relationship Id="rId9"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ouise Gray" userId="169c6dc449bfd93a" providerId="LiveId" clId="{52B390BB-43D0-4B13-9B71-610A306691C4}"/>
    <pc:docChg chg="undo custSel modSld">
      <pc:chgData name="Louise Gray" userId="169c6dc449bfd93a" providerId="LiveId" clId="{52B390BB-43D0-4B13-9B71-610A306691C4}" dt="2023-09-07T19:02:43.029" v="2638" actId="20577"/>
      <pc:docMkLst>
        <pc:docMk/>
      </pc:docMkLst>
      <pc:sldChg chg="addSp delSp modSp mod">
        <pc:chgData name="Louise Gray" userId="169c6dc449bfd93a" providerId="LiveId" clId="{52B390BB-43D0-4B13-9B71-610A306691C4}" dt="2023-09-07T19:00:43.698" v="2636" actId="207"/>
        <pc:sldMkLst>
          <pc:docMk/>
          <pc:sldMk cId="1784796599" sldId="257"/>
        </pc:sldMkLst>
        <pc:spChg chg="mod">
          <ac:chgData name="Louise Gray" userId="169c6dc449bfd93a" providerId="LiveId" clId="{52B390BB-43D0-4B13-9B71-610A306691C4}" dt="2023-09-07T18:41:36.371" v="1904" actId="20577"/>
          <ac:spMkLst>
            <pc:docMk/>
            <pc:sldMk cId="1784796599" sldId="257"/>
            <ac:spMk id="2" creationId="{00000000-0000-0000-0000-000000000000}"/>
          </ac:spMkLst>
        </pc:spChg>
        <pc:spChg chg="del mod">
          <ac:chgData name="Louise Gray" userId="169c6dc449bfd93a" providerId="LiveId" clId="{52B390BB-43D0-4B13-9B71-610A306691C4}" dt="2023-09-07T18:53:22.334" v="2536" actId="21"/>
          <ac:spMkLst>
            <pc:docMk/>
            <pc:sldMk cId="1784796599" sldId="257"/>
            <ac:spMk id="3" creationId="{00000000-0000-0000-0000-000000000000}"/>
          </ac:spMkLst>
        </pc:spChg>
        <pc:spChg chg="add del mod">
          <ac:chgData name="Louise Gray" userId="169c6dc449bfd93a" providerId="LiveId" clId="{52B390BB-43D0-4B13-9B71-610A306691C4}" dt="2023-09-07T18:53:34.569" v="2538" actId="21"/>
          <ac:spMkLst>
            <pc:docMk/>
            <pc:sldMk cId="1784796599" sldId="257"/>
            <ac:spMk id="4" creationId="{923CCDC2-FF78-1C72-8F1E-6579071AE5A1}"/>
          </ac:spMkLst>
        </pc:spChg>
        <pc:spChg chg="mod">
          <ac:chgData name="Louise Gray" userId="169c6dc449bfd93a" providerId="LiveId" clId="{52B390BB-43D0-4B13-9B71-610A306691C4}" dt="2023-09-07T18:59:57.192" v="2630" actId="207"/>
          <ac:spMkLst>
            <pc:docMk/>
            <pc:sldMk cId="1784796599" sldId="257"/>
            <ac:spMk id="21" creationId="{00000000-0000-0000-0000-000000000000}"/>
          </ac:spMkLst>
        </pc:spChg>
        <pc:spChg chg="mod">
          <ac:chgData name="Louise Gray" userId="169c6dc449bfd93a" providerId="LiveId" clId="{52B390BB-43D0-4B13-9B71-610A306691C4}" dt="2023-09-07T19:00:43.698" v="2636" actId="207"/>
          <ac:spMkLst>
            <pc:docMk/>
            <pc:sldMk cId="1784796599" sldId="257"/>
            <ac:spMk id="5125" creationId="{00000000-0000-0000-0000-000000000000}"/>
          </ac:spMkLst>
        </pc:spChg>
        <pc:spChg chg="mod">
          <ac:chgData name="Louise Gray" userId="169c6dc449bfd93a" providerId="LiveId" clId="{52B390BB-43D0-4B13-9B71-610A306691C4}" dt="2023-09-07T18:59:37.717" v="2628" actId="207"/>
          <ac:spMkLst>
            <pc:docMk/>
            <pc:sldMk cId="1784796599" sldId="257"/>
            <ac:spMk id="5126" creationId="{00000000-0000-0000-0000-000000000000}"/>
          </ac:spMkLst>
        </pc:spChg>
        <pc:spChg chg="mod">
          <ac:chgData name="Louise Gray" userId="169c6dc449bfd93a" providerId="LiveId" clId="{52B390BB-43D0-4B13-9B71-610A306691C4}" dt="2023-09-07T18:49:08.021" v="2530" actId="255"/>
          <ac:spMkLst>
            <pc:docMk/>
            <pc:sldMk cId="1784796599" sldId="257"/>
            <ac:spMk id="5127" creationId="{00000000-0000-0000-0000-000000000000}"/>
          </ac:spMkLst>
        </pc:spChg>
        <pc:spChg chg="mod">
          <ac:chgData name="Louise Gray" userId="169c6dc449bfd93a" providerId="LiveId" clId="{52B390BB-43D0-4B13-9B71-610A306691C4}" dt="2023-09-07T18:56:49.542" v="2612" actId="20577"/>
          <ac:spMkLst>
            <pc:docMk/>
            <pc:sldMk cId="1784796599" sldId="257"/>
            <ac:spMk id="5128" creationId="{00000000-0000-0000-0000-000000000000}"/>
          </ac:spMkLst>
        </pc:spChg>
        <pc:spChg chg="mod">
          <ac:chgData name="Louise Gray" userId="169c6dc449bfd93a" providerId="LiveId" clId="{52B390BB-43D0-4B13-9B71-610A306691C4}" dt="2023-09-07T18:48:26.018" v="2497" actId="313"/>
          <ac:spMkLst>
            <pc:docMk/>
            <pc:sldMk cId="1784796599" sldId="257"/>
            <ac:spMk id="5129" creationId="{00000000-0000-0000-0000-000000000000}"/>
          </ac:spMkLst>
        </pc:spChg>
        <pc:spChg chg="mod">
          <ac:chgData name="Louise Gray" userId="169c6dc449bfd93a" providerId="LiveId" clId="{52B390BB-43D0-4B13-9B71-610A306691C4}" dt="2023-09-07T18:45:43.219" v="2303" actId="255"/>
          <ac:spMkLst>
            <pc:docMk/>
            <pc:sldMk cId="1784796599" sldId="257"/>
            <ac:spMk id="5130" creationId="{00000000-0000-0000-0000-000000000000}"/>
          </ac:spMkLst>
        </pc:spChg>
        <pc:picChg chg="add mod">
          <ac:chgData name="Louise Gray" userId="169c6dc449bfd93a" providerId="LiveId" clId="{52B390BB-43D0-4B13-9B71-610A306691C4}" dt="2023-09-07T18:55:55.786" v="2587" actId="1076"/>
          <ac:picMkLst>
            <pc:docMk/>
            <pc:sldMk cId="1784796599" sldId="257"/>
            <ac:picMk id="6" creationId="{4D8D0B9B-3453-F2A3-04D4-2E9B49064646}"/>
          </ac:picMkLst>
        </pc:picChg>
        <pc:picChg chg="add del mod">
          <ac:chgData name="Louise Gray" userId="169c6dc449bfd93a" providerId="LiveId" clId="{52B390BB-43D0-4B13-9B71-610A306691C4}" dt="2023-09-07T18:58:36.050" v="2620"/>
          <ac:picMkLst>
            <pc:docMk/>
            <pc:sldMk cId="1784796599" sldId="257"/>
            <ac:picMk id="2050" creationId="{0BF7A521-4A4F-2D56-7B3A-569EDA1B97A2}"/>
          </ac:picMkLst>
        </pc:picChg>
        <pc:picChg chg="add mod">
          <ac:chgData name="Louise Gray" userId="169c6dc449bfd93a" providerId="LiveId" clId="{52B390BB-43D0-4B13-9B71-610A306691C4}" dt="2023-09-07T18:59:06.854" v="2627" actId="1076"/>
          <ac:picMkLst>
            <pc:docMk/>
            <pc:sldMk cId="1784796599" sldId="257"/>
            <ac:picMk id="2052" creationId="{AF55F9AB-1981-1A57-7B33-A943F9A01ED6}"/>
          </ac:picMkLst>
        </pc:picChg>
      </pc:sldChg>
      <pc:sldChg chg="addSp delSp modSp mod">
        <pc:chgData name="Louise Gray" userId="169c6dc449bfd93a" providerId="LiveId" clId="{52B390BB-43D0-4B13-9B71-610A306691C4}" dt="2023-09-07T19:02:43.029" v="2638" actId="20577"/>
        <pc:sldMkLst>
          <pc:docMk/>
          <pc:sldMk cId="579647677" sldId="258"/>
        </pc:sldMkLst>
        <pc:spChg chg="mod">
          <ac:chgData name="Louise Gray" userId="169c6dc449bfd93a" providerId="LiveId" clId="{52B390BB-43D0-4B13-9B71-610A306691C4}" dt="2023-09-07T18:21:21.021" v="1033" actId="1076"/>
          <ac:spMkLst>
            <pc:docMk/>
            <pc:sldMk cId="579647677" sldId="258"/>
            <ac:spMk id="2" creationId="{00000000-0000-0000-0000-000000000000}"/>
          </ac:spMkLst>
        </pc:spChg>
        <pc:spChg chg="add del mod">
          <ac:chgData name="Louise Gray" userId="169c6dc449bfd93a" providerId="LiveId" clId="{52B390BB-43D0-4B13-9B71-610A306691C4}" dt="2023-09-07T18:03:08.547" v="10" actId="21"/>
          <ac:spMkLst>
            <pc:docMk/>
            <pc:sldMk cId="579647677" sldId="258"/>
            <ac:spMk id="7" creationId="{AE5A8B84-9EAF-6C3F-BEDF-C69702E11EBD}"/>
          </ac:spMkLst>
        </pc:spChg>
        <pc:spChg chg="add mod">
          <ac:chgData name="Louise Gray" userId="169c6dc449bfd93a" providerId="LiveId" clId="{52B390BB-43D0-4B13-9B71-610A306691C4}" dt="2023-09-07T19:02:43.029" v="2638" actId="20577"/>
          <ac:spMkLst>
            <pc:docMk/>
            <pc:sldMk cId="579647677" sldId="258"/>
            <ac:spMk id="8" creationId="{5834177E-21B7-B01D-5E67-E3B4D895F2AE}"/>
          </ac:spMkLst>
        </pc:spChg>
        <pc:spChg chg="add mod">
          <ac:chgData name="Louise Gray" userId="169c6dc449bfd93a" providerId="LiveId" clId="{52B390BB-43D0-4B13-9B71-610A306691C4}" dt="2023-09-07T18:32:16.544" v="1663" actId="123"/>
          <ac:spMkLst>
            <pc:docMk/>
            <pc:sldMk cId="579647677" sldId="258"/>
            <ac:spMk id="9" creationId="{E1011497-241D-4CAD-7098-C8A290C74993}"/>
          </ac:spMkLst>
        </pc:spChg>
        <pc:spChg chg="add mod">
          <ac:chgData name="Louise Gray" userId="169c6dc449bfd93a" providerId="LiveId" clId="{52B390BB-43D0-4B13-9B71-610A306691C4}" dt="2023-09-07T18:32:43.309" v="1667" actId="20577"/>
          <ac:spMkLst>
            <pc:docMk/>
            <pc:sldMk cId="579647677" sldId="258"/>
            <ac:spMk id="11" creationId="{4184E0EC-8384-A8CE-E97B-F447836CCC2A}"/>
          </ac:spMkLst>
        </pc:spChg>
        <pc:spChg chg="mod">
          <ac:chgData name="Louise Gray" userId="169c6dc449bfd93a" providerId="LiveId" clId="{52B390BB-43D0-4B13-9B71-610A306691C4}" dt="2023-09-07T18:40:29.906" v="1797" actId="255"/>
          <ac:spMkLst>
            <pc:docMk/>
            <pc:sldMk cId="579647677" sldId="258"/>
            <ac:spMk id="21" creationId="{00000000-0000-0000-0000-000000000000}"/>
          </ac:spMkLst>
        </pc:spChg>
        <pc:spChg chg="mod">
          <ac:chgData name="Louise Gray" userId="169c6dc449bfd93a" providerId="LiveId" clId="{52B390BB-43D0-4B13-9B71-610A306691C4}" dt="2023-09-07T18:39:49.123" v="1795" actId="20577"/>
          <ac:spMkLst>
            <pc:docMk/>
            <pc:sldMk cId="579647677" sldId="258"/>
            <ac:spMk id="22" creationId="{00000000-0000-0000-0000-000000000000}"/>
          </ac:spMkLst>
        </pc:spChg>
        <pc:spChg chg="del mod">
          <ac:chgData name="Louise Gray" userId="169c6dc449bfd93a" providerId="LiveId" clId="{52B390BB-43D0-4B13-9B71-610A306691C4}" dt="2023-09-07T18:04:41.404" v="22" actId="478"/>
          <ac:spMkLst>
            <pc:docMk/>
            <pc:sldMk cId="579647677" sldId="258"/>
            <ac:spMk id="23" creationId="{00000000-0000-0000-0000-000000000000}"/>
          </ac:spMkLst>
        </pc:spChg>
        <pc:graphicFrameChg chg="mod modGraphic">
          <ac:chgData name="Louise Gray" userId="169c6dc449bfd93a" providerId="LiveId" clId="{52B390BB-43D0-4B13-9B71-610A306691C4}" dt="2023-09-07T18:22:36.185" v="1222" actId="14734"/>
          <ac:graphicFrameMkLst>
            <pc:docMk/>
            <pc:sldMk cId="579647677" sldId="258"/>
            <ac:graphicFrameMk id="3" creationId="{00000000-0000-0000-0000-000000000000}"/>
          </ac:graphicFrameMkLst>
        </pc:graphicFrameChg>
        <pc:picChg chg="add mod">
          <ac:chgData name="Louise Gray" userId="169c6dc449bfd93a" providerId="LiveId" clId="{52B390BB-43D0-4B13-9B71-610A306691C4}" dt="2023-09-07T18:15:46.128" v="657" actId="1076"/>
          <ac:picMkLst>
            <pc:docMk/>
            <pc:sldMk cId="579647677" sldId="258"/>
            <ac:picMk id="4" creationId="{71E0FEA0-DF8D-0BF6-19B8-F43BF3B781E0}"/>
          </ac:picMkLst>
        </pc:picChg>
        <pc:picChg chg="add mod">
          <ac:chgData name="Louise Gray" userId="169c6dc449bfd93a" providerId="LiveId" clId="{52B390BB-43D0-4B13-9B71-610A306691C4}" dt="2023-09-07T18:21:21.021" v="1033" actId="1076"/>
          <ac:picMkLst>
            <pc:docMk/>
            <pc:sldMk cId="579647677" sldId="258"/>
            <ac:picMk id="10" creationId="{2742AEE7-80A0-9D38-E902-CB92BE5C329C}"/>
          </ac:picMkLst>
        </pc:picChg>
        <pc:picChg chg="del">
          <ac:chgData name="Louise Gray" userId="169c6dc449bfd93a" providerId="LiveId" clId="{52B390BB-43D0-4B13-9B71-610A306691C4}" dt="2023-09-07T18:00:11.290" v="0" actId="478"/>
          <ac:picMkLst>
            <pc:docMk/>
            <pc:sldMk cId="579647677" sldId="258"/>
            <ac:picMk id="1026" creationId="{00000000-0000-0000-0000-000000000000}"/>
          </ac:picMkLst>
        </pc:picChg>
        <pc:picChg chg="del">
          <ac:chgData name="Louise Gray" userId="169c6dc449bfd93a" providerId="LiveId" clId="{52B390BB-43D0-4B13-9B71-610A306691C4}" dt="2023-09-07T18:04:51.804" v="24" actId="478"/>
          <ac:picMkLst>
            <pc:docMk/>
            <pc:sldMk cId="579647677" sldId="258"/>
            <ac:picMk id="1030" creationId="{00000000-0000-0000-0000-000000000000}"/>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2DA962D1-8A87-4D9D-BF94-8948D1536F75}" type="datetimeFigureOut">
              <a:rPr lang="en-GB" smtClean="0"/>
              <a:t>08/09/2023</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A389D2E4-20EB-49E5-890B-2EC2CCD453A3}" type="slidenum">
              <a:rPr lang="en-GB" smtClean="0"/>
              <a:t>‹#›</a:t>
            </a:fld>
            <a:endParaRPr lang="en-GB"/>
          </a:p>
        </p:txBody>
      </p:sp>
    </p:spTree>
    <p:extLst>
      <p:ext uri="{BB962C8B-B14F-4D97-AF65-F5344CB8AC3E}">
        <p14:creationId xmlns:p14="http://schemas.microsoft.com/office/powerpoint/2010/main" val="42214618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7"/>
          <p:cNvSpPr>
            <a:spLocks noGrp="1" noChangeArrowheads="1"/>
          </p:cNvSpPr>
          <p:nvPr>
            <p:ph type="sldNum" sz="quarter" idx="5"/>
          </p:nvPr>
        </p:nvSpPr>
        <p:spPr>
          <a:noFill/>
        </p:spPr>
        <p:txBody>
          <a:bodyPr/>
          <a:lstStyle>
            <a:lvl1pPr defTabSz="912813">
              <a:spcBef>
                <a:spcPct val="30000"/>
              </a:spcBef>
              <a:defRPr sz="1200">
                <a:solidFill>
                  <a:schemeClr val="tx1"/>
                </a:solidFill>
                <a:latin typeface="Arial" panose="020B0604020202020204" pitchFamily="34" charset="0"/>
              </a:defRPr>
            </a:lvl1pPr>
            <a:lvl2pPr marL="742950" indent="-285750" defTabSz="912813">
              <a:spcBef>
                <a:spcPct val="30000"/>
              </a:spcBef>
              <a:defRPr sz="1200">
                <a:solidFill>
                  <a:schemeClr val="tx1"/>
                </a:solidFill>
                <a:latin typeface="Arial" panose="020B0604020202020204" pitchFamily="34" charset="0"/>
              </a:defRPr>
            </a:lvl2pPr>
            <a:lvl3pPr marL="1143000" indent="-228600" defTabSz="912813">
              <a:spcBef>
                <a:spcPct val="30000"/>
              </a:spcBef>
              <a:defRPr sz="1200">
                <a:solidFill>
                  <a:schemeClr val="tx1"/>
                </a:solidFill>
                <a:latin typeface="Arial" panose="020B0604020202020204" pitchFamily="34" charset="0"/>
              </a:defRPr>
            </a:lvl3pPr>
            <a:lvl4pPr marL="1600200" indent="-228600" defTabSz="912813">
              <a:spcBef>
                <a:spcPct val="30000"/>
              </a:spcBef>
              <a:defRPr sz="1200">
                <a:solidFill>
                  <a:schemeClr val="tx1"/>
                </a:solidFill>
                <a:latin typeface="Arial" panose="020B0604020202020204" pitchFamily="34" charset="0"/>
              </a:defRPr>
            </a:lvl4pPr>
            <a:lvl5pPr marL="2057400" indent="-228600" defTabSz="912813">
              <a:spcBef>
                <a:spcPct val="30000"/>
              </a:spcBef>
              <a:defRPr sz="1200">
                <a:solidFill>
                  <a:schemeClr val="tx1"/>
                </a:solidFill>
                <a:latin typeface="Arial" panose="020B0604020202020204" pitchFamily="34" charset="0"/>
              </a:defRPr>
            </a:lvl5pPr>
            <a:lvl6pPr marL="2514600" indent="-228600" defTabSz="912813" eaLnBrk="0" fontAlgn="base" hangingPunct="0">
              <a:spcBef>
                <a:spcPct val="30000"/>
              </a:spcBef>
              <a:spcAft>
                <a:spcPct val="0"/>
              </a:spcAft>
              <a:defRPr sz="1200">
                <a:solidFill>
                  <a:schemeClr val="tx1"/>
                </a:solidFill>
                <a:latin typeface="Arial" panose="020B0604020202020204" pitchFamily="34" charset="0"/>
              </a:defRPr>
            </a:lvl6pPr>
            <a:lvl7pPr marL="2971800" indent="-228600" defTabSz="912813" eaLnBrk="0" fontAlgn="base" hangingPunct="0">
              <a:spcBef>
                <a:spcPct val="30000"/>
              </a:spcBef>
              <a:spcAft>
                <a:spcPct val="0"/>
              </a:spcAft>
              <a:defRPr sz="1200">
                <a:solidFill>
                  <a:schemeClr val="tx1"/>
                </a:solidFill>
                <a:latin typeface="Arial" panose="020B0604020202020204" pitchFamily="34" charset="0"/>
              </a:defRPr>
            </a:lvl7pPr>
            <a:lvl8pPr marL="3429000" indent="-228600" defTabSz="912813" eaLnBrk="0" fontAlgn="base" hangingPunct="0">
              <a:spcBef>
                <a:spcPct val="30000"/>
              </a:spcBef>
              <a:spcAft>
                <a:spcPct val="0"/>
              </a:spcAft>
              <a:defRPr sz="1200">
                <a:solidFill>
                  <a:schemeClr val="tx1"/>
                </a:solidFill>
                <a:latin typeface="Arial" panose="020B0604020202020204" pitchFamily="34" charset="0"/>
              </a:defRPr>
            </a:lvl8pPr>
            <a:lvl9pPr marL="3886200" indent="-228600" defTabSz="912813"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7B6ECFBE-765B-4B55-B6D0-B67247197445}" type="slidenum">
              <a:rPr lang="en-GB" altLang="en-US" smtClean="0"/>
              <a:pPr>
                <a:spcBef>
                  <a:spcPct val="0"/>
                </a:spcBef>
              </a:pPr>
              <a:t>2</a:t>
            </a:fld>
            <a:endParaRPr lang="en-GB" altLang="en-US"/>
          </a:p>
        </p:txBody>
      </p:sp>
      <p:sp>
        <p:nvSpPr>
          <p:cNvPr id="6147" name="Slide Image Placeholder 1"/>
          <p:cNvSpPr>
            <a:spLocks noGrp="1" noRot="1" noChangeAspect="1" noTextEdit="1"/>
          </p:cNvSpPr>
          <p:nvPr>
            <p:ph type="sldImg"/>
          </p:nvPr>
        </p:nvSpPr>
        <p:spPr>
          <a:xfrm>
            <a:off x="1936750" y="652463"/>
            <a:ext cx="5795963" cy="3260725"/>
          </a:xfrm>
          <a:ln/>
        </p:spPr>
      </p:sp>
      <p:sp>
        <p:nvSpPr>
          <p:cNvPr id="6148" name="Notes Placeholder 2"/>
          <p:cNvSpPr>
            <a:spLocks noGrp="1"/>
          </p:cNvSpPr>
          <p:nvPr>
            <p:ph type="body" idx="1"/>
          </p:nvPr>
        </p:nvSpPr>
        <p:spPr>
          <a:noFill/>
        </p:spPr>
        <p:txBody>
          <a:bodyPr lIns="91431" tIns="45715" rIns="91431" bIns="45715"/>
          <a:lstStyle/>
          <a:p>
            <a:pPr eaLnBrk="1" hangingPunct="1">
              <a:spcBef>
                <a:spcPct val="0"/>
              </a:spcBef>
            </a:pPr>
            <a:endParaRPr lang="en-US" altLang="en-US">
              <a:latin typeface="Arial" panose="020B0604020202020204" pitchFamily="34" charset="0"/>
            </a:endParaRPr>
          </a:p>
        </p:txBody>
      </p:sp>
      <p:sp>
        <p:nvSpPr>
          <p:cNvPr id="6149" name="Slide Number Placeholder 3"/>
          <p:cNvSpPr txBox="1">
            <a:spLocks noGrp="1"/>
          </p:cNvSpPr>
          <p:nvPr/>
        </p:nvSpPr>
        <p:spPr bwMode="auto">
          <a:xfrm>
            <a:off x="5474648" y="8260061"/>
            <a:ext cx="4190080" cy="435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1" tIns="45715" rIns="91431" bIns="45715" anchor="b"/>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lgn="r" eaLnBrk="1" hangingPunct="1">
              <a:spcBef>
                <a:spcPct val="0"/>
              </a:spcBef>
            </a:pPr>
            <a:fld id="{03234DED-F147-460C-BAE1-5E65DC38C303}" type="slidenum">
              <a:rPr lang="en-GB" altLang="en-US"/>
              <a:pPr algn="r" eaLnBrk="1" hangingPunct="1">
                <a:spcBef>
                  <a:spcPct val="0"/>
                </a:spcBef>
              </a:pPr>
              <a:t>2</a:t>
            </a:fld>
            <a:endParaRPr lang="en-GB" altLang="en-US"/>
          </a:p>
        </p:txBody>
      </p:sp>
    </p:spTree>
    <p:extLst>
      <p:ext uri="{BB962C8B-B14F-4D97-AF65-F5344CB8AC3E}">
        <p14:creationId xmlns:p14="http://schemas.microsoft.com/office/powerpoint/2010/main" val="29047372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1747C7F-4FE3-406E-BBA9-523197D94133}" type="datetimeFigureOut">
              <a:rPr lang="en-GB" smtClean="0"/>
              <a:t>08/09/2023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8AEDDC-FF67-4A4B-991E-0C7C897E7D09}" type="slidenum">
              <a:rPr lang="en-GB" smtClean="0"/>
              <a:t>‹#›</a:t>
            </a:fld>
            <a:endParaRPr lang="en-GB"/>
          </a:p>
        </p:txBody>
      </p:sp>
    </p:spTree>
    <p:extLst>
      <p:ext uri="{BB962C8B-B14F-4D97-AF65-F5344CB8AC3E}">
        <p14:creationId xmlns:p14="http://schemas.microsoft.com/office/powerpoint/2010/main" val="25701708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1747C7F-4FE3-406E-BBA9-523197D94133}" type="datetimeFigureOut">
              <a:rPr lang="en-GB" smtClean="0"/>
              <a:t>08/09/2023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8AEDDC-FF67-4A4B-991E-0C7C897E7D09}" type="slidenum">
              <a:rPr lang="en-GB" smtClean="0"/>
              <a:t>‹#›</a:t>
            </a:fld>
            <a:endParaRPr lang="en-GB"/>
          </a:p>
        </p:txBody>
      </p:sp>
    </p:spTree>
    <p:extLst>
      <p:ext uri="{BB962C8B-B14F-4D97-AF65-F5344CB8AC3E}">
        <p14:creationId xmlns:p14="http://schemas.microsoft.com/office/powerpoint/2010/main" val="4647700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1747C7F-4FE3-406E-BBA9-523197D94133}" type="datetimeFigureOut">
              <a:rPr lang="en-GB" smtClean="0"/>
              <a:t>08/09/2023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8AEDDC-FF67-4A4B-991E-0C7C897E7D09}" type="slidenum">
              <a:rPr lang="en-GB" smtClean="0"/>
              <a:t>‹#›</a:t>
            </a:fld>
            <a:endParaRPr lang="en-GB"/>
          </a:p>
        </p:txBody>
      </p:sp>
    </p:spTree>
    <p:extLst>
      <p:ext uri="{BB962C8B-B14F-4D97-AF65-F5344CB8AC3E}">
        <p14:creationId xmlns:p14="http://schemas.microsoft.com/office/powerpoint/2010/main" val="6816216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1747C7F-4FE3-406E-BBA9-523197D94133}" type="datetimeFigureOut">
              <a:rPr lang="en-GB" smtClean="0"/>
              <a:t>08/09/2023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8AEDDC-FF67-4A4B-991E-0C7C897E7D09}" type="slidenum">
              <a:rPr lang="en-GB" smtClean="0"/>
              <a:t>‹#›</a:t>
            </a:fld>
            <a:endParaRPr lang="en-GB"/>
          </a:p>
        </p:txBody>
      </p:sp>
    </p:spTree>
    <p:extLst>
      <p:ext uri="{BB962C8B-B14F-4D97-AF65-F5344CB8AC3E}">
        <p14:creationId xmlns:p14="http://schemas.microsoft.com/office/powerpoint/2010/main" val="41172758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1747C7F-4FE3-406E-BBA9-523197D94133}" type="datetimeFigureOut">
              <a:rPr lang="en-GB" smtClean="0"/>
              <a:t>08/09/2023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48AEDDC-FF67-4A4B-991E-0C7C897E7D09}" type="slidenum">
              <a:rPr lang="en-GB" smtClean="0"/>
              <a:t>‹#›</a:t>
            </a:fld>
            <a:endParaRPr lang="en-GB"/>
          </a:p>
        </p:txBody>
      </p:sp>
    </p:spTree>
    <p:extLst>
      <p:ext uri="{BB962C8B-B14F-4D97-AF65-F5344CB8AC3E}">
        <p14:creationId xmlns:p14="http://schemas.microsoft.com/office/powerpoint/2010/main" val="36417779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1747C7F-4FE3-406E-BBA9-523197D94133}" type="datetimeFigureOut">
              <a:rPr lang="en-GB" smtClean="0"/>
              <a:t>08/09/2023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48AEDDC-FF67-4A4B-991E-0C7C897E7D09}" type="slidenum">
              <a:rPr lang="en-GB" smtClean="0"/>
              <a:t>‹#›</a:t>
            </a:fld>
            <a:endParaRPr lang="en-GB"/>
          </a:p>
        </p:txBody>
      </p:sp>
    </p:spTree>
    <p:extLst>
      <p:ext uri="{BB962C8B-B14F-4D97-AF65-F5344CB8AC3E}">
        <p14:creationId xmlns:p14="http://schemas.microsoft.com/office/powerpoint/2010/main" val="29896442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1747C7F-4FE3-406E-BBA9-523197D94133}" type="datetimeFigureOut">
              <a:rPr lang="en-GB" smtClean="0"/>
              <a:t>08/09/2023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48AEDDC-FF67-4A4B-991E-0C7C897E7D09}" type="slidenum">
              <a:rPr lang="en-GB" smtClean="0"/>
              <a:t>‹#›</a:t>
            </a:fld>
            <a:endParaRPr lang="en-GB"/>
          </a:p>
        </p:txBody>
      </p:sp>
    </p:spTree>
    <p:extLst>
      <p:ext uri="{BB962C8B-B14F-4D97-AF65-F5344CB8AC3E}">
        <p14:creationId xmlns:p14="http://schemas.microsoft.com/office/powerpoint/2010/main" val="7613898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1747C7F-4FE3-406E-BBA9-523197D94133}" type="datetimeFigureOut">
              <a:rPr lang="en-GB" smtClean="0"/>
              <a:t>08/09/2023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8AEDDC-FF67-4A4B-991E-0C7C897E7D09}" type="slidenum">
              <a:rPr lang="en-GB" smtClean="0"/>
              <a:t>‹#›</a:t>
            </a:fld>
            <a:endParaRPr lang="en-GB"/>
          </a:p>
        </p:txBody>
      </p:sp>
    </p:spTree>
    <p:extLst>
      <p:ext uri="{BB962C8B-B14F-4D97-AF65-F5344CB8AC3E}">
        <p14:creationId xmlns:p14="http://schemas.microsoft.com/office/powerpoint/2010/main" val="38956755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1747C7F-4FE3-406E-BBA9-523197D94133}" type="datetimeFigureOut">
              <a:rPr lang="en-GB" smtClean="0"/>
              <a:t>08/09/2023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8AEDDC-FF67-4A4B-991E-0C7C897E7D09}" type="slidenum">
              <a:rPr lang="en-GB" smtClean="0"/>
              <a:t>‹#›</a:t>
            </a:fld>
            <a:endParaRPr lang="en-GB"/>
          </a:p>
        </p:txBody>
      </p:sp>
    </p:spTree>
    <p:extLst>
      <p:ext uri="{BB962C8B-B14F-4D97-AF65-F5344CB8AC3E}">
        <p14:creationId xmlns:p14="http://schemas.microsoft.com/office/powerpoint/2010/main" val="8466343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1747C7F-4FE3-406E-BBA9-523197D94133}" type="datetimeFigureOut">
              <a:rPr lang="en-GB" smtClean="0"/>
              <a:t>08/09/2023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8AEDDC-FF67-4A4B-991E-0C7C897E7D09}" type="slidenum">
              <a:rPr lang="en-GB" smtClean="0"/>
              <a:t>‹#›</a:t>
            </a:fld>
            <a:endParaRPr lang="en-GB"/>
          </a:p>
        </p:txBody>
      </p:sp>
    </p:spTree>
    <p:extLst>
      <p:ext uri="{BB962C8B-B14F-4D97-AF65-F5344CB8AC3E}">
        <p14:creationId xmlns:p14="http://schemas.microsoft.com/office/powerpoint/2010/main" val="41322259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1747C7F-4FE3-406E-BBA9-523197D94133}" type="datetimeFigureOut">
              <a:rPr lang="en-GB" smtClean="0"/>
              <a:t>08/09/2023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8AEDDC-FF67-4A4B-991E-0C7C897E7D09}"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28948226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1747C7F-4FE3-406E-BBA9-523197D94133}" type="datetimeFigureOut">
              <a:rPr lang="en-GB" smtClean="0"/>
              <a:t>08/09/2023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8AEDDC-FF67-4A4B-991E-0C7C897E7D09}" type="slidenum">
              <a:rPr lang="en-GB" smtClean="0"/>
              <a:t>‹#›</a:t>
            </a:fld>
            <a:endParaRPr lang="en-GB"/>
          </a:p>
        </p:txBody>
      </p:sp>
    </p:spTree>
    <p:extLst>
      <p:ext uri="{BB962C8B-B14F-4D97-AF65-F5344CB8AC3E}">
        <p14:creationId xmlns:p14="http://schemas.microsoft.com/office/powerpoint/2010/main" val="307660161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1747C7F-4FE3-406E-BBA9-523197D94133}" type="datetimeFigureOut">
              <a:rPr lang="en-GB" smtClean="0"/>
              <a:t>08/09/2023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8AEDDC-FF67-4A4B-991E-0C7C897E7D09}"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10072478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1747C7F-4FE3-406E-BBA9-523197D94133}" type="datetimeFigureOut">
              <a:rPr lang="en-GB" smtClean="0"/>
              <a:t>08/09/2023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8AEDDC-FF67-4A4B-991E-0C7C897E7D09}" type="slidenum">
              <a:rPr lang="en-GB" smtClean="0"/>
              <a:t>‹#›</a:t>
            </a:fld>
            <a:endParaRPr lang="en-GB"/>
          </a:p>
        </p:txBody>
      </p:sp>
    </p:spTree>
    <p:extLst>
      <p:ext uri="{BB962C8B-B14F-4D97-AF65-F5344CB8AC3E}">
        <p14:creationId xmlns:p14="http://schemas.microsoft.com/office/powerpoint/2010/main" val="25183013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1747C7F-4FE3-406E-BBA9-523197D94133}" type="datetimeFigureOut">
              <a:rPr lang="en-GB" smtClean="0"/>
              <a:t>08/09/2023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8AEDDC-FF67-4A4B-991E-0C7C897E7D09}" type="slidenum">
              <a:rPr lang="en-GB" smtClean="0"/>
              <a:t>‹#›</a:t>
            </a:fld>
            <a:endParaRPr lang="en-GB"/>
          </a:p>
        </p:txBody>
      </p:sp>
    </p:spTree>
    <p:extLst>
      <p:ext uri="{BB962C8B-B14F-4D97-AF65-F5344CB8AC3E}">
        <p14:creationId xmlns:p14="http://schemas.microsoft.com/office/powerpoint/2010/main" val="214716391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1747C7F-4FE3-406E-BBA9-523197D94133}" type="datetimeFigureOut">
              <a:rPr lang="en-GB" smtClean="0"/>
              <a:t>08/09/2023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8AEDDC-FF67-4A4B-991E-0C7C897E7D09}" type="slidenum">
              <a:rPr lang="en-GB" smtClean="0"/>
              <a:t>‹#›</a:t>
            </a:fld>
            <a:endParaRPr lang="en-GB"/>
          </a:p>
        </p:txBody>
      </p:sp>
    </p:spTree>
    <p:extLst>
      <p:ext uri="{BB962C8B-B14F-4D97-AF65-F5344CB8AC3E}">
        <p14:creationId xmlns:p14="http://schemas.microsoft.com/office/powerpoint/2010/main" val="19547795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41747C7F-4FE3-406E-BBA9-523197D94133}" type="datetimeFigureOut">
              <a:rPr lang="en-GB" smtClean="0"/>
              <a:t>08/09/2023</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248AEDDC-FF67-4A4B-991E-0C7C897E7D09}" type="slidenum">
              <a:rPr lang="en-GB" smtClean="0"/>
              <a:t>‹#›</a:t>
            </a:fld>
            <a:endParaRPr lang="en-GB"/>
          </a:p>
        </p:txBody>
      </p:sp>
    </p:spTree>
    <p:extLst>
      <p:ext uri="{BB962C8B-B14F-4D97-AF65-F5344CB8AC3E}">
        <p14:creationId xmlns:p14="http://schemas.microsoft.com/office/powerpoint/2010/main" val="142340645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hyperlink" Target="mailto:adminoffice@wherwell.hants.sch.uk" TargetMode="External"/><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p:cNvSpPr/>
          <p:nvPr/>
        </p:nvSpPr>
        <p:spPr>
          <a:xfrm>
            <a:off x="2078475" y="138029"/>
            <a:ext cx="5799723" cy="869679"/>
          </a:xfrm>
          <a:prstGeom prst="rect">
            <a:avLst/>
          </a:prstGeom>
          <a:noFill/>
        </p:spPr>
        <p:txBody>
          <a:bodyPr wrap="square" lIns="68789" tIns="34394" rIns="68789" bIns="34394">
            <a:spAutoFit/>
          </a:bodyPr>
          <a:lstStyle/>
          <a:p>
            <a:pPr algn="ctr"/>
            <a:r>
              <a:rPr lang="en-US" sz="2600" b="1" dirty="0">
                <a:ln w="12700">
                  <a:solidFill>
                    <a:srgbClr val="C69AB7"/>
                  </a:solidFill>
                  <a:prstDash val="solid"/>
                </a:ln>
                <a:solidFill>
                  <a:schemeClr val="accent1">
                    <a:lumMod val="75000"/>
                  </a:schemeClr>
                </a:solidFill>
                <a:latin typeface="+mj-lt"/>
                <a:cs typeface="Calibri" panose="020F0502020204030204" pitchFamily="34" charset="0"/>
              </a:rPr>
              <a:t>Puffins: Autumn 1 </a:t>
            </a:r>
          </a:p>
          <a:p>
            <a:pPr algn="ctr"/>
            <a:r>
              <a:rPr lang="en-US" sz="2600" b="1" dirty="0">
                <a:ln w="12700">
                  <a:solidFill>
                    <a:srgbClr val="C69AB7"/>
                  </a:solidFill>
                  <a:prstDash val="solid"/>
                </a:ln>
                <a:solidFill>
                  <a:schemeClr val="accent1">
                    <a:lumMod val="75000"/>
                  </a:schemeClr>
                </a:solidFill>
                <a:latin typeface="+mj-lt"/>
                <a:cs typeface="Calibri" panose="020F0502020204030204" pitchFamily="34" charset="0"/>
              </a:rPr>
              <a:t>September 4</a:t>
            </a:r>
            <a:r>
              <a:rPr lang="en-US" sz="2600" b="1" baseline="30000" dirty="0">
                <a:ln w="12700">
                  <a:solidFill>
                    <a:srgbClr val="C69AB7"/>
                  </a:solidFill>
                  <a:prstDash val="solid"/>
                </a:ln>
                <a:solidFill>
                  <a:schemeClr val="accent1">
                    <a:lumMod val="75000"/>
                  </a:schemeClr>
                </a:solidFill>
                <a:latin typeface="+mj-lt"/>
                <a:cs typeface="Calibri" panose="020F0502020204030204" pitchFamily="34" charset="0"/>
              </a:rPr>
              <a:t>th</a:t>
            </a:r>
            <a:r>
              <a:rPr lang="en-US" sz="2600" b="1" dirty="0">
                <a:ln w="12700">
                  <a:solidFill>
                    <a:srgbClr val="C69AB7"/>
                  </a:solidFill>
                  <a:prstDash val="solid"/>
                </a:ln>
                <a:solidFill>
                  <a:schemeClr val="accent1">
                    <a:lumMod val="75000"/>
                  </a:schemeClr>
                </a:solidFill>
                <a:latin typeface="+mj-lt"/>
                <a:cs typeface="Calibri" panose="020F0502020204030204" pitchFamily="34" charset="0"/>
              </a:rPr>
              <a:t>  – October 20</a:t>
            </a:r>
            <a:r>
              <a:rPr lang="en-US" sz="2600" b="1" baseline="30000" dirty="0">
                <a:ln w="12700">
                  <a:solidFill>
                    <a:srgbClr val="C69AB7"/>
                  </a:solidFill>
                  <a:prstDash val="solid"/>
                </a:ln>
                <a:solidFill>
                  <a:schemeClr val="accent1">
                    <a:lumMod val="75000"/>
                  </a:schemeClr>
                </a:solidFill>
                <a:latin typeface="+mj-lt"/>
                <a:cs typeface="Calibri" panose="020F0502020204030204" pitchFamily="34" charset="0"/>
              </a:rPr>
              <a:t>th</a:t>
            </a:r>
            <a:r>
              <a:rPr lang="en-US" sz="2600" b="1" dirty="0">
                <a:ln w="12700">
                  <a:solidFill>
                    <a:srgbClr val="C69AB7"/>
                  </a:solidFill>
                  <a:prstDash val="solid"/>
                </a:ln>
                <a:solidFill>
                  <a:schemeClr val="accent1">
                    <a:lumMod val="75000"/>
                  </a:schemeClr>
                </a:solidFill>
                <a:latin typeface="+mj-lt"/>
                <a:cs typeface="Calibri" panose="020F0502020204030204" pitchFamily="34" charset="0"/>
              </a:rPr>
              <a:t>  </a:t>
            </a:r>
          </a:p>
        </p:txBody>
      </p:sp>
      <p:sp>
        <p:nvSpPr>
          <p:cNvPr id="22" name="Rounded Rectangle 21"/>
          <p:cNvSpPr/>
          <p:nvPr/>
        </p:nvSpPr>
        <p:spPr>
          <a:xfrm>
            <a:off x="8493920" y="122718"/>
            <a:ext cx="2486916" cy="6730522"/>
          </a:xfrm>
          <a:prstGeom prst="roundRect">
            <a:avLst/>
          </a:prstGeom>
          <a:solidFill>
            <a:schemeClr val="accent6">
              <a:lumMod val="75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latin typeface="+mj-lt"/>
                <a:cs typeface="Calibri" panose="020F0502020204030204" pitchFamily="34" charset="0"/>
              </a:rPr>
              <a:t>Weekly reminders</a:t>
            </a:r>
          </a:p>
          <a:p>
            <a:pPr algn="ctr"/>
            <a:r>
              <a:rPr lang="en-GB" sz="2000" b="1" u="sng" dirty="0">
                <a:latin typeface="+mj-lt"/>
                <a:cs typeface="Calibri" panose="020F0502020204030204" pitchFamily="34" charset="0"/>
              </a:rPr>
              <a:t>Monday</a:t>
            </a:r>
          </a:p>
          <a:p>
            <a:pPr algn="ctr"/>
            <a:endParaRPr lang="en-GB" sz="1200" dirty="0">
              <a:latin typeface="+mj-lt"/>
              <a:cs typeface="Calibri" panose="020F0502020204030204" pitchFamily="34" charset="0"/>
            </a:endParaRPr>
          </a:p>
          <a:p>
            <a:pPr algn="ctr"/>
            <a:r>
              <a:rPr lang="en-GB" sz="1200" dirty="0">
                <a:latin typeface="+mj-lt"/>
                <a:cs typeface="Calibri" panose="020F0502020204030204" pitchFamily="34" charset="0"/>
              </a:rPr>
              <a:t>PE Kits to be in school. </a:t>
            </a:r>
            <a:r>
              <a:rPr lang="en-GB" sz="1050" dirty="0">
                <a:latin typeface="+mj-lt"/>
                <a:cs typeface="Calibri" panose="020F0502020204030204" pitchFamily="34" charset="0"/>
              </a:rPr>
              <a:t>Weather appropriate </a:t>
            </a:r>
          </a:p>
          <a:p>
            <a:pPr algn="ctr"/>
            <a:r>
              <a:rPr lang="en-GB" sz="2000" dirty="0">
                <a:latin typeface="+mj-lt"/>
                <a:cs typeface="Calibri" panose="020F0502020204030204" pitchFamily="34" charset="0"/>
              </a:rPr>
              <a:t>Indoor PE </a:t>
            </a:r>
          </a:p>
          <a:p>
            <a:pPr algn="ctr"/>
            <a:endParaRPr lang="en-GB" sz="2000" dirty="0">
              <a:latin typeface="+mj-lt"/>
              <a:cs typeface="Calibri" panose="020F0502020204030204" pitchFamily="34" charset="0"/>
            </a:endParaRPr>
          </a:p>
          <a:p>
            <a:pPr algn="ctr"/>
            <a:r>
              <a:rPr lang="en-GB" sz="2000" b="1" u="sng" dirty="0">
                <a:latin typeface="+mj-lt"/>
                <a:cs typeface="Calibri" panose="020F0502020204030204" pitchFamily="34" charset="0"/>
              </a:rPr>
              <a:t>Tuesday</a:t>
            </a:r>
            <a:r>
              <a:rPr lang="en-GB" sz="2000" u="sng" dirty="0">
                <a:latin typeface="+mj-lt"/>
                <a:cs typeface="Calibri" panose="020F0502020204030204" pitchFamily="34" charset="0"/>
              </a:rPr>
              <a:t> </a:t>
            </a:r>
          </a:p>
          <a:p>
            <a:pPr algn="ctr"/>
            <a:r>
              <a:rPr lang="en-GB" sz="2000" dirty="0">
                <a:latin typeface="+mj-lt"/>
                <a:cs typeface="Calibri" panose="020F0502020204030204" pitchFamily="34" charset="0"/>
              </a:rPr>
              <a:t>Outdoor PE</a:t>
            </a:r>
          </a:p>
          <a:p>
            <a:pPr algn="ctr"/>
            <a:r>
              <a:rPr lang="en-GB" sz="2000" dirty="0">
                <a:latin typeface="+mj-lt"/>
                <a:cs typeface="Calibri" panose="020F0502020204030204" pitchFamily="34" charset="0"/>
              </a:rPr>
              <a:t>Homework - due </a:t>
            </a:r>
          </a:p>
          <a:p>
            <a:pPr algn="ctr"/>
            <a:r>
              <a:rPr lang="en-GB" sz="2000" dirty="0">
                <a:latin typeface="+mj-lt"/>
                <a:cs typeface="Calibri" panose="020F0502020204030204" pitchFamily="34" charset="0"/>
              </a:rPr>
              <a:t>Spelling test </a:t>
            </a:r>
          </a:p>
          <a:p>
            <a:pPr algn="ctr"/>
            <a:endParaRPr lang="en-GB" sz="2000" dirty="0">
              <a:latin typeface="+mj-lt"/>
              <a:cs typeface="Calibri" panose="020F0502020204030204" pitchFamily="34" charset="0"/>
            </a:endParaRPr>
          </a:p>
          <a:p>
            <a:pPr algn="ctr"/>
            <a:r>
              <a:rPr lang="en-GB" sz="2000" b="1" u="sng" dirty="0">
                <a:latin typeface="+mj-lt"/>
                <a:cs typeface="Calibri" panose="020F0502020204030204" pitchFamily="34" charset="0"/>
              </a:rPr>
              <a:t>Wednesday</a:t>
            </a:r>
          </a:p>
          <a:p>
            <a:pPr algn="ctr"/>
            <a:r>
              <a:rPr lang="en-GB" sz="2000" dirty="0">
                <a:latin typeface="+mj-lt"/>
                <a:cs typeface="Calibri" panose="020F0502020204030204" pitchFamily="34" charset="0"/>
              </a:rPr>
              <a:t>Reading books changed</a:t>
            </a:r>
          </a:p>
          <a:p>
            <a:pPr algn="ctr"/>
            <a:endParaRPr lang="en-GB" sz="2000" dirty="0">
              <a:latin typeface="+mj-lt"/>
              <a:cs typeface="Calibri" panose="020F0502020204030204" pitchFamily="34" charset="0"/>
            </a:endParaRPr>
          </a:p>
          <a:p>
            <a:pPr algn="ctr"/>
            <a:r>
              <a:rPr lang="en-GB" sz="2000" b="1" u="sng" dirty="0">
                <a:latin typeface="+mj-lt"/>
                <a:cs typeface="Calibri" panose="020F0502020204030204" pitchFamily="34" charset="0"/>
              </a:rPr>
              <a:t>Friday</a:t>
            </a:r>
          </a:p>
          <a:p>
            <a:pPr algn="ctr"/>
            <a:r>
              <a:rPr lang="en-GB" sz="2000" dirty="0">
                <a:latin typeface="+mj-lt"/>
                <a:cs typeface="Calibri" panose="020F0502020204030204" pitchFamily="34" charset="0"/>
              </a:rPr>
              <a:t>Homework - set </a:t>
            </a:r>
            <a:endParaRPr lang="en-GB" sz="2000" u="sng" dirty="0">
              <a:latin typeface="+mj-lt"/>
              <a:cs typeface="Calibri" panose="020F0502020204030204" pitchFamily="34" charset="0"/>
            </a:endParaRPr>
          </a:p>
          <a:p>
            <a:pPr algn="ctr"/>
            <a:endParaRPr lang="en-GB" sz="2000" dirty="0">
              <a:latin typeface="+mj-lt"/>
              <a:cs typeface="Calibri" panose="020F0502020204030204" pitchFamily="34" charset="0"/>
            </a:endParaRPr>
          </a:p>
          <a:p>
            <a:pPr algn="ctr"/>
            <a:r>
              <a:rPr lang="en-GB" sz="1200" dirty="0">
                <a:latin typeface="+mj-lt"/>
                <a:cs typeface="Calibri" panose="020F0502020204030204" pitchFamily="34" charset="0"/>
              </a:rPr>
              <a:t>Please make sure reading books and reading diaries are in bags. </a:t>
            </a:r>
          </a:p>
          <a:p>
            <a:pPr algn="ctr">
              <a:defRPr/>
            </a:pPr>
            <a:endParaRPr lang="en-GB" sz="1050" b="1" dirty="0">
              <a:latin typeface="+mj-lt"/>
              <a:cs typeface="Calibri" panose="020F0502020204030204" pitchFamily="34" charset="0"/>
            </a:endParaRPr>
          </a:p>
          <a:p>
            <a:pPr algn="ctr">
              <a:defRPr/>
            </a:pPr>
            <a:r>
              <a:rPr lang="en-GB" sz="1050" b="1" dirty="0">
                <a:latin typeface="+mj-lt"/>
                <a:cs typeface="Calibri" panose="020F0502020204030204" pitchFamily="34" charset="0"/>
              </a:rPr>
              <a:t>Please note these are subject to change</a:t>
            </a:r>
            <a:r>
              <a:rPr lang="en-GB" sz="1050" b="1" dirty="0">
                <a:latin typeface="Calibri" panose="020F0502020204030204" pitchFamily="34" charset="0"/>
                <a:cs typeface="Calibri" panose="020F0502020204030204" pitchFamily="34" charset="0"/>
              </a:rPr>
              <a:t>.</a:t>
            </a:r>
          </a:p>
          <a:p>
            <a:pPr>
              <a:defRPr/>
            </a:pPr>
            <a:endParaRPr lang="en-GB" sz="827" b="1" dirty="0">
              <a:latin typeface="Calibri" panose="020F0502020204030204" pitchFamily="34" charset="0"/>
              <a:cs typeface="Calibri" panose="020F0502020204030204" pitchFamily="34" charset="0"/>
            </a:endParaRPr>
          </a:p>
          <a:p>
            <a:pPr>
              <a:defRPr/>
            </a:pPr>
            <a:endParaRPr lang="en-GB" sz="827" b="1" dirty="0">
              <a:latin typeface="XCCW Joined 23a" panose="03050602040000000000" pitchFamily="66" charset="0"/>
            </a:endParaRPr>
          </a:p>
        </p:txBody>
      </p:sp>
      <p:sp>
        <p:nvSpPr>
          <p:cNvPr id="2" name="TextBox 1"/>
          <p:cNvSpPr txBox="1"/>
          <p:nvPr/>
        </p:nvSpPr>
        <p:spPr>
          <a:xfrm>
            <a:off x="5087138" y="5831079"/>
            <a:ext cx="3311910" cy="1261884"/>
          </a:xfrm>
          <a:prstGeom prst="rect">
            <a:avLst/>
          </a:prstGeom>
          <a:noFill/>
        </p:spPr>
        <p:txBody>
          <a:bodyPr wrap="square" numCol="1" rtlCol="0">
            <a:spAutoFit/>
          </a:bodyPr>
          <a:lstStyle/>
          <a:p>
            <a:endParaRPr lang="en-GB" sz="3200" b="1" u="sng" dirty="0">
              <a:latin typeface="Twinkl" panose="02000000000000000000" pitchFamily="2" charset="0"/>
            </a:endParaRPr>
          </a:p>
          <a:p>
            <a:endParaRPr lang="en-GB" sz="3200" b="1" u="sng" dirty="0">
              <a:latin typeface="Twinkl" panose="02000000000000000000" pitchFamily="2" charset="0"/>
            </a:endParaRPr>
          </a:p>
          <a:p>
            <a:endParaRPr lang="en-GB" sz="1200" dirty="0">
              <a:latin typeface="XCCW Joined 23a" panose="03050602040000000000" pitchFamily="66" charset="0"/>
            </a:endParaRPr>
          </a:p>
        </p:txBody>
      </p:sp>
      <p:graphicFrame>
        <p:nvGraphicFramePr>
          <p:cNvPr id="3" name="Table 2"/>
          <p:cNvGraphicFramePr>
            <a:graphicFrameLocks noGrp="1"/>
          </p:cNvGraphicFramePr>
          <p:nvPr>
            <p:extLst>
              <p:ext uri="{D42A27DB-BD31-4B8C-83A1-F6EECF244321}">
                <p14:modId xmlns:p14="http://schemas.microsoft.com/office/powerpoint/2010/main" val="2442738853"/>
              </p:ext>
            </p:extLst>
          </p:nvPr>
        </p:nvGraphicFramePr>
        <p:xfrm>
          <a:off x="1397880" y="5756343"/>
          <a:ext cx="6787946" cy="312628"/>
        </p:xfrm>
        <a:graphic>
          <a:graphicData uri="http://schemas.openxmlformats.org/drawingml/2006/table">
            <a:tbl>
              <a:tblPr firstRow="1" bandRow="1">
                <a:tableStyleId>{5C22544A-7EE6-4342-B048-85BDC9FD1C3A}</a:tableStyleId>
              </a:tblPr>
              <a:tblGrid>
                <a:gridCol w="3393973">
                  <a:extLst>
                    <a:ext uri="{9D8B030D-6E8A-4147-A177-3AD203B41FA5}">
                      <a16:colId xmlns:a16="http://schemas.microsoft.com/office/drawing/2014/main" val="3377863561"/>
                    </a:ext>
                  </a:extLst>
                </a:gridCol>
                <a:gridCol w="3393973">
                  <a:extLst>
                    <a:ext uri="{9D8B030D-6E8A-4147-A177-3AD203B41FA5}">
                      <a16:colId xmlns:a16="http://schemas.microsoft.com/office/drawing/2014/main" val="3695066365"/>
                    </a:ext>
                  </a:extLst>
                </a:gridCol>
              </a:tblGrid>
              <a:tr h="0">
                <a:tc>
                  <a:txBody>
                    <a:bodyPr/>
                    <a:lstStyle/>
                    <a:p>
                      <a:endParaRPr lang="en-GB" sz="1600" dirty="0">
                        <a:latin typeface="Twinkl" panose="02000000000000000000" pitchFamily="2" charset="0"/>
                      </a:endParaRPr>
                    </a:p>
                  </a:txBody>
                  <a:tcPr marL="68789" marR="68789" marT="34394" marB="34394">
                    <a:noFill/>
                  </a:tcPr>
                </a:tc>
                <a:tc>
                  <a:txBody>
                    <a:bodyPr/>
                    <a:lstStyle/>
                    <a:p>
                      <a:endParaRPr lang="en-GB" sz="1600" b="0" baseline="0" dirty="0">
                        <a:solidFill>
                          <a:schemeClr val="tx1"/>
                        </a:solidFill>
                        <a:latin typeface="Twinkl" panose="02000000000000000000" pitchFamily="2" charset="0"/>
                      </a:endParaRPr>
                    </a:p>
                  </a:txBody>
                  <a:tcPr marL="68789" marR="68789" marT="34394" marB="34394">
                    <a:noFill/>
                  </a:tcPr>
                </a:tc>
                <a:extLst>
                  <a:ext uri="{0D108BD9-81ED-4DB2-BD59-A6C34878D82A}">
                    <a16:rowId xmlns:a16="http://schemas.microsoft.com/office/drawing/2014/main" val="4040204105"/>
                  </a:ext>
                </a:extLst>
              </a:tr>
            </a:tbl>
          </a:graphicData>
        </a:graphic>
      </p:graphicFrame>
      <p:pic>
        <p:nvPicPr>
          <p:cNvPr id="5" name="Picture 2" descr="Image result for clip art puffin">
            <a:extLst>
              <a:ext uri="{FF2B5EF4-FFF2-40B4-BE49-F238E27FC236}">
                <a16:creationId xmlns:a16="http://schemas.microsoft.com/office/drawing/2014/main" id="{708CB66A-CE2E-9E5B-C6CB-6432048B9D3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74217" y="220187"/>
            <a:ext cx="800100" cy="95158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clip art puffin">
            <a:extLst>
              <a:ext uri="{FF2B5EF4-FFF2-40B4-BE49-F238E27FC236}">
                <a16:creationId xmlns:a16="http://schemas.microsoft.com/office/drawing/2014/main" id="{70EB5E14-49C2-CCD8-D950-F13CF1AAFC9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3483" y="90490"/>
            <a:ext cx="1206953" cy="951584"/>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6" descr="Image result for autumn clip art">
            <a:extLst>
              <a:ext uri="{FF2B5EF4-FFF2-40B4-BE49-F238E27FC236}">
                <a16:creationId xmlns:a16="http://schemas.microsoft.com/office/drawing/2014/main" id="{1CC0D735-E5E2-A8C0-01EB-5C7EA56188F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57219" y="122718"/>
            <a:ext cx="1042512" cy="951584"/>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Image result for incredible you">
            <a:extLst>
              <a:ext uri="{FF2B5EF4-FFF2-40B4-BE49-F238E27FC236}">
                <a16:creationId xmlns:a16="http://schemas.microsoft.com/office/drawing/2014/main" id="{71E0FEA0-DF8D-0BF6-19B8-F43BF3B781E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11722" y="2556840"/>
            <a:ext cx="779823" cy="857250"/>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5834177E-21B7-B01D-5E67-E3B4D895F2AE}"/>
              </a:ext>
            </a:extLst>
          </p:cNvPr>
          <p:cNvSpPr txBox="1"/>
          <p:nvPr/>
        </p:nvSpPr>
        <p:spPr>
          <a:xfrm>
            <a:off x="1009305" y="1209162"/>
            <a:ext cx="6967358" cy="1169551"/>
          </a:xfrm>
          <a:prstGeom prst="roundRect">
            <a:avLst>
              <a:gd name="adj" fmla="val 0"/>
            </a:avLst>
          </a:prstGeom>
          <a:solidFill>
            <a:schemeClr val="accent1">
              <a:lumMod val="40000"/>
              <a:lumOff val="60000"/>
            </a:schemeClr>
          </a:solidFill>
        </p:spPr>
        <p:txBody>
          <a:bodyPr wrap="square" rtlCol="0">
            <a:spAutoFit/>
          </a:bodyPr>
          <a:lstStyle/>
          <a:p>
            <a:pPr algn="ctr"/>
            <a:r>
              <a:rPr lang="en-GB" altLang="en-US" sz="1400" dirty="0">
                <a:latin typeface="+mj-lt"/>
                <a:cs typeface="Calibri" panose="020F0502020204030204" pitchFamily="34" charset="0"/>
              </a:rPr>
              <a:t>Hello and welcome to Puffins first curriculum map for the new academic year. Here you will find a brief overview of the subjects and the content that we will be covering during the first part of the Autumn term. Our topic this half term is Amazing Me</a:t>
            </a:r>
            <a:r>
              <a:rPr lang="en-GB" altLang="en-US" sz="1400" dirty="0" smtClean="0">
                <a:latin typeface="+mj-lt"/>
                <a:cs typeface="Calibri" panose="020F0502020204030204" pitchFamily="34" charset="0"/>
              </a:rPr>
              <a:t>! You are invited to come and see our Portrait Gallery on Tuesday 17</a:t>
            </a:r>
            <a:r>
              <a:rPr lang="en-GB" altLang="en-US" sz="1400" baseline="30000" dirty="0" smtClean="0">
                <a:latin typeface="+mj-lt"/>
                <a:cs typeface="Calibri" panose="020F0502020204030204" pitchFamily="34" charset="0"/>
              </a:rPr>
              <a:t>th</a:t>
            </a:r>
            <a:r>
              <a:rPr lang="en-GB" altLang="en-US" sz="1400" dirty="0" smtClean="0">
                <a:latin typeface="+mj-lt"/>
                <a:cs typeface="Calibri" panose="020F0502020204030204" pitchFamily="34" charset="0"/>
              </a:rPr>
              <a:t> October at 2.50pm.</a:t>
            </a:r>
            <a:endParaRPr lang="en-GB" altLang="en-US" sz="1400" dirty="0">
              <a:latin typeface="+mj-lt"/>
              <a:cs typeface="Calibri" panose="020F0502020204030204" pitchFamily="34" charset="0"/>
            </a:endParaRPr>
          </a:p>
        </p:txBody>
      </p:sp>
      <p:sp>
        <p:nvSpPr>
          <p:cNvPr id="9" name="TextBox 8">
            <a:extLst>
              <a:ext uri="{FF2B5EF4-FFF2-40B4-BE49-F238E27FC236}">
                <a16:creationId xmlns:a16="http://schemas.microsoft.com/office/drawing/2014/main" id="{E1011497-241D-4CAD-7098-C8A290C74993}"/>
              </a:ext>
            </a:extLst>
          </p:cNvPr>
          <p:cNvSpPr txBox="1"/>
          <p:nvPr/>
        </p:nvSpPr>
        <p:spPr>
          <a:xfrm>
            <a:off x="971397" y="2400690"/>
            <a:ext cx="5432231" cy="2462213"/>
          </a:xfrm>
          <a:prstGeom prst="rect">
            <a:avLst/>
          </a:prstGeom>
          <a:noFill/>
        </p:spPr>
        <p:txBody>
          <a:bodyPr wrap="square" rtlCol="0">
            <a:spAutoFit/>
          </a:bodyPr>
          <a:lstStyle/>
          <a:p>
            <a:pPr algn="just"/>
            <a:r>
              <a:rPr lang="en-GB" sz="2800" dirty="0">
                <a:solidFill>
                  <a:schemeClr val="accent2">
                    <a:lumMod val="75000"/>
                  </a:schemeClr>
                </a:solidFill>
                <a:latin typeface="+mj-lt"/>
                <a:cs typeface="Calibri" panose="020F0502020204030204" pitchFamily="34" charset="0"/>
              </a:rPr>
              <a:t>English</a:t>
            </a:r>
          </a:p>
          <a:p>
            <a:pPr algn="just"/>
            <a:r>
              <a:rPr lang="en-GB" sz="1400" dirty="0">
                <a:latin typeface="+mj-lt"/>
                <a:cs typeface="Calibri" panose="020F0502020204030204" pitchFamily="34" charset="0"/>
              </a:rPr>
              <a:t>We will start the term by looking at the text ‘Incredible You’ by Rhys Brissenden. It is a vibrant, engaging book with a fantastic message about recognising all of the incredible things that each of us can do. The work that we do around this text will culminate in the children creating their own ‘All About Me’ booklet.</a:t>
            </a:r>
          </a:p>
          <a:p>
            <a:pPr algn="just"/>
            <a:endParaRPr lang="en-GB" sz="1400" dirty="0">
              <a:latin typeface="+mj-lt"/>
              <a:cs typeface="Calibri" panose="020F0502020204030204" pitchFamily="34" charset="0"/>
            </a:endParaRPr>
          </a:p>
          <a:p>
            <a:pPr algn="just"/>
            <a:r>
              <a:rPr lang="en-GB" sz="1400" dirty="0">
                <a:latin typeface="+mj-lt"/>
                <a:cs typeface="Calibri" panose="020F0502020204030204" pitchFamily="34" charset="0"/>
              </a:rPr>
              <a:t>We will then move on to ‘The Three Pigs’ and focus in on stories with familiar settings. During this unit the children will have the opportunity to work on their story writing skills. </a:t>
            </a:r>
          </a:p>
        </p:txBody>
      </p:sp>
      <p:sp>
        <p:nvSpPr>
          <p:cNvPr id="11" name="TextBox 10">
            <a:extLst>
              <a:ext uri="{FF2B5EF4-FFF2-40B4-BE49-F238E27FC236}">
                <a16:creationId xmlns:a16="http://schemas.microsoft.com/office/drawing/2014/main" id="{4184E0EC-8384-A8CE-E97B-F447836CCC2A}"/>
              </a:ext>
            </a:extLst>
          </p:cNvPr>
          <p:cNvSpPr txBox="1"/>
          <p:nvPr/>
        </p:nvSpPr>
        <p:spPr>
          <a:xfrm>
            <a:off x="1009305" y="5210175"/>
            <a:ext cx="6787946" cy="1815882"/>
          </a:xfrm>
          <a:prstGeom prst="rect">
            <a:avLst/>
          </a:prstGeom>
          <a:noFill/>
        </p:spPr>
        <p:txBody>
          <a:bodyPr wrap="square" rtlCol="0">
            <a:spAutoFit/>
          </a:bodyPr>
          <a:lstStyle/>
          <a:p>
            <a:r>
              <a:rPr lang="en-GB" sz="2800" dirty="0">
                <a:solidFill>
                  <a:schemeClr val="accent2">
                    <a:lumMod val="75000"/>
                  </a:schemeClr>
                </a:solidFill>
                <a:latin typeface="+mj-lt"/>
              </a:rPr>
              <a:t>Maths</a:t>
            </a:r>
          </a:p>
          <a:p>
            <a:r>
              <a:rPr lang="en-GB" sz="1400" dirty="0">
                <a:latin typeface="Trebuchet MS" panose="020B0603020202020204" pitchFamily="34" charset="0"/>
              </a:rPr>
              <a:t>This first half term will focus mainly on Place Value. The Year 1 children will be looking at recognising numbers, counting in groups and counting on from any given number, 1 more/less, comparing numbers and writing number names.</a:t>
            </a:r>
          </a:p>
          <a:p>
            <a:pPr algn="just"/>
            <a:r>
              <a:rPr lang="en-GB" sz="1400" dirty="0">
                <a:latin typeface="Trebuchet MS" panose="020B0603020202020204" pitchFamily="34" charset="0"/>
              </a:rPr>
              <a:t>The Year 2 children will be counting in tens, partitioning tens and ones, working with numbers up to 100 and filling in numbers on the number line.</a:t>
            </a:r>
          </a:p>
          <a:p>
            <a:endParaRPr lang="en-GB" sz="1400" dirty="0"/>
          </a:p>
        </p:txBody>
      </p:sp>
      <p:sp>
        <p:nvSpPr>
          <p:cNvPr id="7" name="AutoShape 2" descr="Three Little Pigs: (Picture Books) by Susanna Davidson | WHSmith"/>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30" name="Picture 6" descr="Georgien Overwater – පොත් පැංචා [Poth Pancha]"/>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738095" y="3869117"/>
            <a:ext cx="753450" cy="10947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96476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WordArt 2"/>
          <p:cNvSpPr>
            <a:spLocks noChangeArrowheads="1" noChangeShapeType="1" noTextEdit="1"/>
          </p:cNvSpPr>
          <p:nvPr/>
        </p:nvSpPr>
        <p:spPr bwMode="auto">
          <a:xfrm>
            <a:off x="2520417" y="849422"/>
            <a:ext cx="7231186" cy="555327"/>
          </a:xfrm>
          <a:prstGeom prst="rect">
            <a:avLst/>
          </a:prstGeom>
        </p:spPr>
        <p:txBody>
          <a:bodyPr wrap="none" fromWordArt="1">
            <a:prstTxWarp prst="textPlain">
              <a:avLst>
                <a:gd name="adj" fmla="val 50000"/>
              </a:avLst>
            </a:prstTxWarp>
          </a:bodyPr>
          <a:lstStyle/>
          <a:p>
            <a:pPr algn="ctr"/>
            <a:endParaRPr lang="en-GB" sz="1600" kern="10">
              <a:ln w="9525">
                <a:solidFill>
                  <a:srgbClr val="000000"/>
                </a:solidFill>
                <a:round/>
                <a:headEnd/>
                <a:tailEnd/>
              </a:ln>
              <a:solidFill>
                <a:srgbClr val="FFFFFF"/>
              </a:solidFill>
              <a:latin typeface="Twinkl" panose="02000000000000000000" pitchFamily="2" charset="0"/>
            </a:endParaRPr>
          </a:p>
        </p:txBody>
      </p:sp>
      <p:sp>
        <p:nvSpPr>
          <p:cNvPr id="5125" name="Rectangle 3"/>
          <p:cNvSpPr>
            <a:spLocks noChangeArrowheads="1"/>
          </p:cNvSpPr>
          <p:nvPr/>
        </p:nvSpPr>
        <p:spPr bwMode="auto">
          <a:xfrm>
            <a:off x="8229206" y="2834923"/>
            <a:ext cx="2799401" cy="1506795"/>
          </a:xfrm>
          <a:prstGeom prst="roundRect">
            <a:avLst/>
          </a:prstGeom>
          <a:solidFill>
            <a:srgbClr val="5CACB4"/>
          </a:solidFill>
          <a:ln>
            <a:noFill/>
          </a:ln>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GB" altLang="en-US" sz="2400" b="1" dirty="0">
                <a:solidFill>
                  <a:srgbClr val="000000"/>
                </a:solidFill>
                <a:latin typeface="Twinkl" panose="02000000000000000000" pitchFamily="2" charset="0"/>
              </a:rPr>
              <a:t>Art</a:t>
            </a:r>
            <a:r>
              <a:rPr lang="en-GB" altLang="en-US" sz="1600" b="1" dirty="0">
                <a:solidFill>
                  <a:srgbClr val="000000"/>
                </a:solidFill>
                <a:latin typeface="Twinkl" panose="02000000000000000000" pitchFamily="2" charset="0"/>
              </a:rPr>
              <a:t> </a:t>
            </a:r>
          </a:p>
          <a:p>
            <a:pPr algn="ctr">
              <a:spcBef>
                <a:spcPct val="50000"/>
              </a:spcBef>
              <a:buNone/>
            </a:pPr>
            <a:r>
              <a:rPr lang="en-GB" altLang="en-US" sz="1300" dirty="0">
                <a:solidFill>
                  <a:srgbClr val="000000"/>
                </a:solidFill>
                <a:latin typeface="Twinkl" panose="02000000000000000000" pitchFamily="2" charset="0"/>
              </a:rPr>
              <a:t>In Art we will be creating our own self portraits and also looking at a wide range of self portraits from famous artists. </a:t>
            </a:r>
          </a:p>
        </p:txBody>
      </p:sp>
      <p:sp>
        <p:nvSpPr>
          <p:cNvPr id="5126" name="TextBox 1"/>
          <p:cNvSpPr txBox="1">
            <a:spLocks noChangeArrowheads="1"/>
          </p:cNvSpPr>
          <p:nvPr/>
        </p:nvSpPr>
        <p:spPr bwMode="auto">
          <a:xfrm>
            <a:off x="1407877" y="524140"/>
            <a:ext cx="2802176" cy="1753672"/>
          </a:xfrm>
          <a:prstGeom prst="roundRect">
            <a:avLst/>
          </a:prstGeom>
          <a:solidFill>
            <a:schemeClr val="accent1">
              <a:lumMod val="60000"/>
              <a:lumOff val="40000"/>
            </a:schemeClr>
          </a:solidFill>
          <a:ln>
            <a:noFill/>
          </a:ln>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GB" altLang="en-US" b="1" dirty="0">
                <a:latin typeface="Twinkl" panose="02000000000000000000" pitchFamily="2" charset="0"/>
              </a:rPr>
              <a:t>R.E</a:t>
            </a:r>
            <a:r>
              <a:rPr lang="en-GB" altLang="en-US" b="1" dirty="0" smtClean="0">
                <a:latin typeface="Twinkl" panose="02000000000000000000" pitchFamily="2" charset="0"/>
              </a:rPr>
              <a:t>.</a:t>
            </a:r>
          </a:p>
          <a:p>
            <a:pPr algn="ctr" eaLnBrk="1" hangingPunct="1">
              <a:spcBef>
                <a:spcPct val="0"/>
              </a:spcBef>
              <a:buFontTx/>
              <a:buNone/>
            </a:pPr>
            <a:r>
              <a:rPr lang="en-GB" altLang="en-US" sz="1400" b="1" dirty="0" smtClean="0">
                <a:latin typeface="Trebuchet MS" panose="020B0603020202020204" pitchFamily="34" charset="0"/>
              </a:rPr>
              <a:t>Our theme will be What did Jesus teach? </a:t>
            </a:r>
          </a:p>
          <a:p>
            <a:pPr algn="ctr" eaLnBrk="1" hangingPunct="1">
              <a:spcBef>
                <a:spcPct val="0"/>
              </a:spcBef>
              <a:buFontTx/>
              <a:buNone/>
            </a:pPr>
            <a:r>
              <a:rPr lang="en-GB" altLang="en-US" sz="1400" b="1" dirty="0" smtClean="0">
                <a:latin typeface="Trebuchet MS" panose="020B0603020202020204" pitchFamily="34" charset="0"/>
              </a:rPr>
              <a:t>Our focus throughout this topic will be kindness.</a:t>
            </a:r>
            <a:endParaRPr lang="en-GB" altLang="en-US" sz="1400" b="1" dirty="0">
              <a:latin typeface="Trebuchet MS" panose="020B0603020202020204" pitchFamily="34" charset="0"/>
            </a:endParaRPr>
          </a:p>
          <a:p>
            <a:pPr algn="ctr" eaLnBrk="1" hangingPunct="1">
              <a:spcBef>
                <a:spcPct val="0"/>
              </a:spcBef>
              <a:buFontTx/>
              <a:buNone/>
            </a:pPr>
            <a:endParaRPr lang="en-GB" altLang="en-US" sz="900" b="1" dirty="0">
              <a:latin typeface="Trebuchet MS" panose="020B0603020202020204" pitchFamily="34" charset="0"/>
            </a:endParaRPr>
          </a:p>
        </p:txBody>
      </p:sp>
      <p:sp>
        <p:nvSpPr>
          <p:cNvPr id="5127" name="Rectangle 16"/>
          <p:cNvSpPr>
            <a:spLocks noChangeArrowheads="1"/>
          </p:cNvSpPr>
          <p:nvPr/>
        </p:nvSpPr>
        <p:spPr bwMode="auto">
          <a:xfrm>
            <a:off x="8226432" y="524140"/>
            <a:ext cx="2802175" cy="1651516"/>
          </a:xfrm>
          <a:prstGeom prst="roundRect">
            <a:avLst/>
          </a:prstGeom>
          <a:solidFill>
            <a:srgbClr val="CCFFCC"/>
          </a:solidFill>
          <a:ln>
            <a:noFill/>
          </a:ln>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GB" altLang="en-US" sz="2800" b="1" dirty="0">
                <a:latin typeface="Twinkl" panose="02000000000000000000" pitchFamily="2" charset="0"/>
              </a:rPr>
              <a:t>PSHE</a:t>
            </a:r>
          </a:p>
          <a:p>
            <a:pPr algn="ctr">
              <a:spcBef>
                <a:spcPct val="50000"/>
              </a:spcBef>
              <a:buNone/>
            </a:pPr>
            <a:r>
              <a:rPr lang="en-GB" altLang="en-US" sz="1400" dirty="0" smtClean="0">
                <a:latin typeface="Twinkl" panose="02000000000000000000" pitchFamily="2" charset="0"/>
              </a:rPr>
              <a:t>We will learn that some choices we make can make us feel good and others can make us feel sad.</a:t>
            </a:r>
            <a:endParaRPr lang="en-GB" altLang="en-US" sz="1400" b="1" dirty="0">
              <a:solidFill>
                <a:srgbClr val="000000"/>
              </a:solidFill>
              <a:latin typeface="Twinkl" panose="02000000000000000000" pitchFamily="2" charset="0"/>
            </a:endParaRPr>
          </a:p>
        </p:txBody>
      </p:sp>
      <p:sp>
        <p:nvSpPr>
          <p:cNvPr id="5128" name="Text Box 14"/>
          <p:cNvSpPr txBox="1">
            <a:spLocks noChangeArrowheads="1"/>
          </p:cNvSpPr>
          <p:nvPr/>
        </p:nvSpPr>
        <p:spPr bwMode="auto">
          <a:xfrm>
            <a:off x="1407877" y="2403567"/>
            <a:ext cx="2747004" cy="2528352"/>
          </a:xfrm>
          <a:prstGeom prst="roundRect">
            <a:avLst>
              <a:gd name="adj" fmla="val 17841"/>
            </a:avLst>
          </a:prstGeom>
          <a:solidFill>
            <a:schemeClr val="accent6">
              <a:lumMod val="20000"/>
              <a:lumOff val="80000"/>
            </a:schemeClr>
          </a:solidFill>
          <a:ln>
            <a:noFill/>
          </a:ln>
          <a:effec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GB" altLang="en-US" b="1" dirty="0">
                <a:latin typeface="Twinkl" panose="02000000000000000000" pitchFamily="2" charset="0"/>
              </a:rPr>
              <a:t>History</a:t>
            </a:r>
          </a:p>
          <a:p>
            <a:pPr algn="ctr" eaLnBrk="1" hangingPunct="1">
              <a:spcBef>
                <a:spcPct val="50000"/>
              </a:spcBef>
              <a:buFontTx/>
              <a:buNone/>
            </a:pPr>
            <a:r>
              <a:rPr lang="en-GB" altLang="en-US" sz="1300" dirty="0">
                <a:latin typeface="Twinkl" panose="02000000000000000000" pitchFamily="2" charset="0"/>
              </a:rPr>
              <a:t>In History we will be exploring family history and will be looking at changes that have been made in living memory. Our enquiry question is How is life as a child now different to a grandparent’s?</a:t>
            </a:r>
          </a:p>
        </p:txBody>
      </p:sp>
      <p:sp>
        <p:nvSpPr>
          <p:cNvPr id="5129" name="Text Box 7"/>
          <p:cNvSpPr txBox="1">
            <a:spLocks noChangeArrowheads="1"/>
          </p:cNvSpPr>
          <p:nvPr/>
        </p:nvSpPr>
        <p:spPr bwMode="auto">
          <a:xfrm>
            <a:off x="8226432" y="4766239"/>
            <a:ext cx="2802175" cy="1864340"/>
          </a:xfrm>
          <a:prstGeom prst="roundRect">
            <a:avLst/>
          </a:prstGeom>
          <a:solidFill>
            <a:schemeClr val="bg1">
              <a:lumMod val="85000"/>
            </a:schemeClr>
          </a:solidFill>
          <a:ln>
            <a:noFill/>
          </a:ln>
          <a:effec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GB" altLang="en-US" b="1" dirty="0">
                <a:latin typeface="Twinkl" panose="02000000000000000000" pitchFamily="2" charset="0"/>
              </a:rPr>
              <a:t>Computing</a:t>
            </a:r>
          </a:p>
          <a:p>
            <a:pPr algn="ctr" eaLnBrk="1" hangingPunct="1">
              <a:spcBef>
                <a:spcPct val="50000"/>
              </a:spcBef>
              <a:buFontTx/>
              <a:buNone/>
            </a:pPr>
            <a:r>
              <a:rPr lang="en-GB" altLang="en-US" sz="1300" dirty="0">
                <a:latin typeface="Twinkl" panose="02000000000000000000" pitchFamily="2" charset="0"/>
                <a:cs typeface="Arial" panose="020B0604020202020204" pitchFamily="34" charset="0"/>
              </a:rPr>
              <a:t>Our topic is called ‘</a:t>
            </a:r>
            <a:r>
              <a:rPr lang="en-GB" altLang="en-US" sz="1300" dirty="0" smtClean="0">
                <a:latin typeface="Twinkl" panose="02000000000000000000" pitchFamily="2" charset="0"/>
                <a:cs typeface="Arial" panose="020B0604020202020204" pitchFamily="34" charset="0"/>
              </a:rPr>
              <a:t>Technology </a:t>
            </a:r>
            <a:r>
              <a:rPr lang="en-GB" altLang="en-US" sz="1300" dirty="0">
                <a:latin typeface="Twinkl" panose="02000000000000000000" pitchFamily="2" charset="0"/>
                <a:cs typeface="Arial" panose="020B0604020202020204" pitchFamily="34" charset="0"/>
              </a:rPr>
              <a:t>Around Us</a:t>
            </a:r>
            <a:r>
              <a:rPr lang="en-GB" altLang="en-US" sz="1300" dirty="0" smtClean="0">
                <a:latin typeface="Twinkl" panose="02000000000000000000" pitchFamily="2" charset="0"/>
                <a:cs typeface="Arial" panose="020B0604020202020204" pitchFamily="34" charset="0"/>
              </a:rPr>
              <a:t>’ where we will locate examples of technology around us and explain how they help us. </a:t>
            </a:r>
            <a:endParaRPr lang="en-US" altLang="en-US" sz="1300" dirty="0">
              <a:latin typeface="Twinkl" panose="02000000000000000000" pitchFamily="2" charset="0"/>
              <a:cs typeface="Arial" panose="020B0604020202020204" pitchFamily="34" charset="0"/>
            </a:endParaRPr>
          </a:p>
        </p:txBody>
      </p:sp>
      <p:sp>
        <p:nvSpPr>
          <p:cNvPr id="5130" name="TextBox 1"/>
          <p:cNvSpPr txBox="1">
            <a:spLocks noChangeArrowheads="1"/>
          </p:cNvSpPr>
          <p:nvPr/>
        </p:nvSpPr>
        <p:spPr bwMode="auto">
          <a:xfrm>
            <a:off x="4844738" y="2709536"/>
            <a:ext cx="2907873" cy="2281476"/>
          </a:xfrm>
          <a:prstGeom prst="roundRect">
            <a:avLst/>
          </a:prstGeom>
          <a:solidFill>
            <a:schemeClr val="accent2">
              <a:lumMod val="40000"/>
              <a:lumOff val="60000"/>
            </a:schemeClr>
          </a:solidFill>
          <a:ln>
            <a:noFill/>
          </a:ln>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GB" altLang="en-US" sz="2800" b="1" dirty="0">
                <a:latin typeface="Twinkl" panose="02000000000000000000" pitchFamily="2" charset="0"/>
              </a:rPr>
              <a:t>Science</a:t>
            </a:r>
          </a:p>
          <a:p>
            <a:pPr algn="ctr" eaLnBrk="1" hangingPunct="1">
              <a:spcBef>
                <a:spcPct val="0"/>
              </a:spcBef>
              <a:buFontTx/>
              <a:buNone/>
            </a:pPr>
            <a:r>
              <a:rPr lang="en-GB" altLang="en-US" sz="1400" dirty="0">
                <a:latin typeface="Twinkl" panose="02000000000000000000" pitchFamily="2" charset="0"/>
              </a:rPr>
              <a:t>We will be looking at animals and living things. Our focus will be the human body and our senses.</a:t>
            </a:r>
          </a:p>
          <a:p>
            <a:pPr algn="ctr" eaLnBrk="1" hangingPunct="1">
              <a:spcBef>
                <a:spcPct val="0"/>
              </a:spcBef>
              <a:buFontTx/>
              <a:buNone/>
            </a:pPr>
            <a:endParaRPr lang="en-GB" altLang="en-US" sz="1100" dirty="0">
              <a:latin typeface="Twinkl" panose="02000000000000000000" pitchFamily="2" charset="0"/>
            </a:endParaRPr>
          </a:p>
          <a:p>
            <a:pPr algn="ctr" eaLnBrk="1" hangingPunct="1">
              <a:spcBef>
                <a:spcPct val="0"/>
              </a:spcBef>
              <a:buFontTx/>
              <a:buNone/>
            </a:pPr>
            <a:r>
              <a:rPr lang="en-GB" altLang="en-US" sz="1100" dirty="0">
                <a:latin typeface="Twinkl" panose="02000000000000000000" pitchFamily="2" charset="0"/>
              </a:rPr>
              <a:t>We will be beginning our longitudinal study about how the weather changes over the four seasons.</a:t>
            </a:r>
          </a:p>
        </p:txBody>
      </p:sp>
      <p:sp>
        <p:nvSpPr>
          <p:cNvPr id="21" name="Rounded Rectangle 20"/>
          <p:cNvSpPr/>
          <p:nvPr/>
        </p:nvSpPr>
        <p:spPr>
          <a:xfrm>
            <a:off x="4844738" y="5158835"/>
            <a:ext cx="2907875" cy="1524427"/>
          </a:xfrm>
          <a:prstGeom prst="round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GB" altLang="en-US" sz="1300" dirty="0">
                <a:solidFill>
                  <a:schemeClr val="tx1"/>
                </a:solidFill>
                <a:latin typeface="Twinkl" panose="02000000000000000000" pitchFamily="2" charset="0"/>
              </a:rPr>
              <a:t>If you have any questions or concerns then please feel free to speak to </a:t>
            </a:r>
            <a:r>
              <a:rPr lang="en-GB" altLang="en-US" sz="1300" dirty="0" smtClean="0">
                <a:solidFill>
                  <a:schemeClr val="tx1"/>
                </a:solidFill>
                <a:latin typeface="Twinkl" panose="02000000000000000000" pitchFamily="2" charset="0"/>
              </a:rPr>
              <a:t>me or email </a:t>
            </a:r>
            <a:r>
              <a:rPr lang="en-GB" altLang="en-US" sz="1300" dirty="0" smtClean="0">
                <a:solidFill>
                  <a:srgbClr val="002060"/>
                </a:solidFill>
                <a:latin typeface="Twinkl" panose="02000000000000000000" pitchFamily="2" charset="0"/>
                <a:hlinkClick r:id="rId3"/>
              </a:rPr>
              <a:t>adminoffice@wherwell.hants.sch.uk</a:t>
            </a:r>
            <a:r>
              <a:rPr lang="en-GB" altLang="en-US" sz="1300" dirty="0" smtClean="0">
                <a:solidFill>
                  <a:schemeClr val="tx1"/>
                </a:solidFill>
                <a:latin typeface="Twinkl" panose="02000000000000000000" pitchFamily="2" charset="0"/>
              </a:rPr>
              <a:t> and your message will be forwarded on.</a:t>
            </a:r>
            <a:endParaRPr lang="en-GB" altLang="en-US" sz="1300" dirty="0">
              <a:solidFill>
                <a:schemeClr val="tx1"/>
              </a:solidFill>
              <a:latin typeface="Twinkl" panose="02000000000000000000" pitchFamily="2" charset="0"/>
            </a:endParaRPr>
          </a:p>
        </p:txBody>
      </p:sp>
      <p:sp>
        <p:nvSpPr>
          <p:cNvPr id="2" name="TextBox 1"/>
          <p:cNvSpPr txBox="1"/>
          <p:nvPr/>
        </p:nvSpPr>
        <p:spPr>
          <a:xfrm>
            <a:off x="4844741" y="260238"/>
            <a:ext cx="2907873" cy="2145268"/>
          </a:xfrm>
          <a:prstGeom prst="roundRect">
            <a:avLst/>
          </a:prstGeom>
          <a:solidFill>
            <a:schemeClr val="tx2">
              <a:lumMod val="40000"/>
              <a:lumOff val="60000"/>
            </a:schemeClr>
          </a:solidFill>
        </p:spPr>
        <p:txBody>
          <a:bodyPr wrap="square" rtlCol="0">
            <a:spAutoFit/>
          </a:bodyPr>
          <a:lstStyle/>
          <a:p>
            <a:pPr algn="ctr"/>
            <a:r>
              <a:rPr lang="en-GB" sz="2800" b="1" dirty="0">
                <a:latin typeface="Twinkl" panose="02000000000000000000" pitchFamily="2" charset="0"/>
              </a:rPr>
              <a:t>PE</a:t>
            </a:r>
          </a:p>
          <a:p>
            <a:pPr algn="ctr"/>
            <a:r>
              <a:rPr lang="en-GB" sz="2000" b="1" dirty="0" smtClean="0">
                <a:latin typeface="Twinkl" panose="02000000000000000000" pitchFamily="2" charset="0"/>
              </a:rPr>
              <a:t>Indoor </a:t>
            </a:r>
            <a:r>
              <a:rPr lang="en-GB" sz="1400" b="1" dirty="0" smtClean="0">
                <a:latin typeface="Twinkl" panose="02000000000000000000" pitchFamily="2" charset="0"/>
              </a:rPr>
              <a:t>- </a:t>
            </a:r>
            <a:r>
              <a:rPr lang="en-GB" sz="1300" dirty="0" smtClean="0">
                <a:latin typeface="Twinkl" panose="02000000000000000000" pitchFamily="2" charset="0"/>
              </a:rPr>
              <a:t>we </a:t>
            </a:r>
            <a:r>
              <a:rPr lang="en-GB" sz="1300" dirty="0">
                <a:latin typeface="Twinkl" panose="02000000000000000000" pitchFamily="2" charset="0"/>
              </a:rPr>
              <a:t>will be looking at gymnastics with a focus on moving like animals.</a:t>
            </a:r>
          </a:p>
          <a:p>
            <a:pPr algn="ctr"/>
            <a:r>
              <a:rPr lang="en-GB" sz="1400" dirty="0">
                <a:latin typeface="Twinkl" panose="02000000000000000000" pitchFamily="2" charset="0"/>
              </a:rPr>
              <a:t> </a:t>
            </a:r>
            <a:r>
              <a:rPr lang="en-GB" altLang="en-US" sz="2000" b="1" dirty="0" smtClean="0">
                <a:latin typeface="Twinkl" panose="02000000000000000000" pitchFamily="2" charset="0"/>
              </a:rPr>
              <a:t>Outdoor </a:t>
            </a:r>
            <a:r>
              <a:rPr lang="en-GB" altLang="en-US" sz="1400" b="1" dirty="0" smtClean="0">
                <a:latin typeface="Twinkl" panose="02000000000000000000" pitchFamily="2" charset="0"/>
              </a:rPr>
              <a:t>- </a:t>
            </a:r>
            <a:r>
              <a:rPr lang="en-GB" altLang="en-US" sz="1300" dirty="0" smtClean="0">
                <a:latin typeface="Twinkl" panose="02000000000000000000" pitchFamily="2" charset="0"/>
              </a:rPr>
              <a:t>this </a:t>
            </a:r>
            <a:r>
              <a:rPr lang="en-GB" altLang="en-US" sz="1300" dirty="0">
                <a:latin typeface="Twinkl" panose="02000000000000000000" pitchFamily="2" charset="0"/>
              </a:rPr>
              <a:t>term we will work on throwing and catching </a:t>
            </a:r>
            <a:r>
              <a:rPr lang="en-GB" altLang="en-US" sz="1300" dirty="0" smtClean="0">
                <a:latin typeface="Twinkl" panose="02000000000000000000" pitchFamily="2" charset="0"/>
              </a:rPr>
              <a:t>skills.</a:t>
            </a:r>
            <a:endParaRPr lang="en-GB" altLang="en-US" sz="1300" dirty="0">
              <a:latin typeface="Twinkl" panose="02000000000000000000" pitchFamily="2" charset="0"/>
            </a:endParaRPr>
          </a:p>
        </p:txBody>
      </p:sp>
      <p:pic>
        <p:nvPicPr>
          <p:cNvPr id="6" name="Picture 5">
            <a:extLst>
              <a:ext uri="{FF2B5EF4-FFF2-40B4-BE49-F238E27FC236}">
                <a16:creationId xmlns:a16="http://schemas.microsoft.com/office/drawing/2014/main" id="{4D8D0B9B-3453-F2A3-04D4-2E9B49064646}"/>
              </a:ext>
            </a:extLst>
          </p:cNvPr>
          <p:cNvPicPr>
            <a:picLocks noChangeAspect="1"/>
          </p:cNvPicPr>
          <p:nvPr/>
        </p:nvPicPr>
        <p:blipFill>
          <a:blip r:embed="rId4"/>
          <a:stretch>
            <a:fillRect/>
          </a:stretch>
        </p:blipFill>
        <p:spPr>
          <a:xfrm>
            <a:off x="0" y="5433354"/>
            <a:ext cx="1150107" cy="1424646"/>
          </a:xfrm>
          <a:prstGeom prst="rect">
            <a:avLst/>
          </a:prstGeom>
        </p:spPr>
      </p:pic>
      <p:sp>
        <p:nvSpPr>
          <p:cNvPr id="14" name="Rectangle 16"/>
          <p:cNvSpPr>
            <a:spLocks noChangeArrowheads="1"/>
          </p:cNvSpPr>
          <p:nvPr/>
        </p:nvSpPr>
        <p:spPr bwMode="auto">
          <a:xfrm rot="10800000" flipV="1">
            <a:off x="1554479" y="5012636"/>
            <a:ext cx="2468881" cy="1670625"/>
          </a:xfrm>
          <a:prstGeom prst="roundRect">
            <a:avLst>
              <a:gd name="adj" fmla="val 6146"/>
            </a:avLst>
          </a:prstGeom>
          <a:ln/>
        </p:spPr>
        <p:style>
          <a:lnRef idx="1">
            <a:schemeClr val="accent1"/>
          </a:lnRef>
          <a:fillRef idx="2">
            <a:schemeClr val="accent1"/>
          </a:fillRef>
          <a:effectRef idx="1">
            <a:schemeClr val="accent1"/>
          </a:effectRef>
          <a:fontRef idx="minor">
            <a:schemeClr val="dk1"/>
          </a:fontRef>
        </p:style>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GB" altLang="en-US" sz="2800" b="1" dirty="0" smtClean="0">
                <a:latin typeface="Twinkl" panose="02000000000000000000" pitchFamily="2" charset="0"/>
              </a:rPr>
              <a:t>Music</a:t>
            </a:r>
            <a:endParaRPr lang="en-GB" altLang="en-US" sz="2800" b="1" dirty="0">
              <a:latin typeface="Twinkl" panose="02000000000000000000" pitchFamily="2" charset="0"/>
            </a:endParaRPr>
          </a:p>
          <a:p>
            <a:pPr algn="ctr">
              <a:spcBef>
                <a:spcPct val="50000"/>
              </a:spcBef>
              <a:buNone/>
            </a:pPr>
            <a:r>
              <a:rPr lang="en-GB" altLang="en-US" sz="1300" dirty="0" smtClean="0">
                <a:latin typeface="Twinkl" panose="02000000000000000000" pitchFamily="2" charset="0"/>
              </a:rPr>
              <a:t>We will be singing action songs, rhymes and rhythmic chants. We will also be doing some body percussion and exploring instruments.</a:t>
            </a:r>
            <a:endParaRPr lang="en-GB" altLang="en-US" sz="1300" b="1" dirty="0">
              <a:solidFill>
                <a:srgbClr val="000000"/>
              </a:solidFill>
              <a:latin typeface="Twinkl" panose="02000000000000000000" pitchFamily="2" charset="0"/>
            </a:endParaRPr>
          </a:p>
        </p:txBody>
      </p:sp>
    </p:spTree>
    <p:extLst>
      <p:ext uri="{BB962C8B-B14F-4D97-AF65-F5344CB8AC3E}">
        <p14:creationId xmlns:p14="http://schemas.microsoft.com/office/powerpoint/2010/main" val="1784796599"/>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166</TotalTime>
  <Words>559</Words>
  <Application>Microsoft Office PowerPoint</Application>
  <PresentationFormat>Widescreen</PresentationFormat>
  <Paragraphs>54</Paragraphs>
  <Slides>2</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vt:i4>
      </vt:variant>
    </vt:vector>
  </HeadingPairs>
  <TitlesOfParts>
    <vt:vector size="9" baseType="lpstr">
      <vt:lpstr>Arial</vt:lpstr>
      <vt:lpstr>Calibri</vt:lpstr>
      <vt:lpstr>Trebuchet MS</vt:lpstr>
      <vt:lpstr>Twinkl</vt:lpstr>
      <vt:lpstr>Wingdings 3</vt:lpstr>
      <vt:lpstr>XCCW Joined 23a</vt:lpstr>
      <vt:lpstr>Facet</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Natalie Ball</dc:creator>
  <cp:lastModifiedBy>Louise Gray</cp:lastModifiedBy>
  <cp:revision>9</cp:revision>
  <cp:lastPrinted>2023-09-08T13:05:28Z</cp:lastPrinted>
  <dcterms:created xsi:type="dcterms:W3CDTF">2023-03-13T15:33:24Z</dcterms:created>
  <dcterms:modified xsi:type="dcterms:W3CDTF">2023-09-08T13:35:52Z</dcterms:modified>
</cp:coreProperties>
</file>