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handoutMasterIdLst>
    <p:handoutMasterId r:id="rId7"/>
  </p:handoutMasterIdLst>
  <p:sldIdLst>
    <p:sldId id="256" r:id="rId2"/>
    <p:sldId id="257" r:id="rId3"/>
    <p:sldId id="261" r:id="rId4"/>
    <p:sldId id="259" r:id="rId5"/>
    <p:sldId id="258" r:id="rId6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7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7866D0-A040-4D72-A628-EFA7CBA0A511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D3A8B8-2DD4-4373-B80B-FE4389425B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948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7AD3416-30C2-49CC-8848-30731E5CE069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F0FE1F1-FFF4-4D64-94EC-4E2A01EAC44A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22842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D3416-30C2-49CC-8848-30731E5CE069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E1F1-FFF4-4D64-94EC-4E2A01EAC4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117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37AD3416-30C2-49CC-8848-30731E5CE069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AF0FE1F1-FFF4-4D64-94EC-4E2A01EAC44A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882661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D3416-30C2-49CC-8848-30731E5CE069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E1F1-FFF4-4D64-94EC-4E2A01EAC4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99632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D3416-30C2-49CC-8848-30731E5CE069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E1F1-FFF4-4D64-94EC-4E2A01EAC4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81447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D3416-30C2-49CC-8848-30731E5CE069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E1F1-FFF4-4D64-94EC-4E2A01EAC4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4343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D3416-30C2-49CC-8848-30731E5CE069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E1F1-FFF4-4D64-94EC-4E2A01EAC4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117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37AD3416-30C2-49CC-8848-30731E5CE069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AF0FE1F1-FFF4-4D64-94EC-4E2A01EAC44A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5203609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37AD3416-30C2-49CC-8848-30731E5CE069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AF0FE1F1-FFF4-4D64-94EC-4E2A01EAC4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487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D3416-30C2-49CC-8848-30731E5CE069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E1F1-FFF4-4D64-94EC-4E2A01EAC4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634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AD3416-30C2-49CC-8848-30731E5CE069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E1F1-FFF4-4D64-94EC-4E2A01EAC4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890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7AD3416-30C2-49CC-8848-30731E5CE069}" type="datetimeFigureOut">
              <a:rPr lang="en-GB" smtClean="0"/>
              <a:t>19/11/2018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F0FE1F1-FFF4-4D64-94EC-4E2A01EAC44A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98679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Test Valley School –</a:t>
            </a:r>
            <a:br>
              <a:rPr lang="en-GB" dirty="0" smtClean="0"/>
            </a:br>
            <a:r>
              <a:rPr lang="en-GB" dirty="0" smtClean="0"/>
              <a:t>Pupil Council Event 2018/19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590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Last Week we went to Test Valley School to talk about the UN Rights of a Child.</a:t>
            </a:r>
          </a:p>
          <a:p>
            <a:r>
              <a:rPr lang="en-GB" dirty="0" smtClean="0"/>
              <a:t>We met other councillors from years 3,4, </a:t>
            </a:r>
            <a:r>
              <a:rPr lang="en-GB" dirty="0" smtClean="0"/>
              <a:t>5 and </a:t>
            </a:r>
            <a:r>
              <a:rPr lang="en-GB" dirty="0" smtClean="0"/>
              <a:t>6 from some of the schools in our Cluster.</a:t>
            </a:r>
          </a:p>
          <a:p>
            <a:r>
              <a:rPr lang="en-GB" dirty="0" smtClean="0"/>
              <a:t>First we did “Speed Dating”</a:t>
            </a:r>
          </a:p>
          <a:p>
            <a:r>
              <a:rPr lang="en-GB" dirty="0" smtClean="0"/>
              <a:t>Once we finished, we went back to our table groups.</a:t>
            </a:r>
          </a:p>
          <a:p>
            <a:r>
              <a:rPr lang="en-GB" dirty="0" smtClean="0"/>
              <a:t>We talked about what we thought Children’s rights were and then we watched a video celebrating the 25</a:t>
            </a:r>
            <a:r>
              <a:rPr lang="en-GB" baseline="30000" dirty="0" smtClean="0"/>
              <a:t>th</a:t>
            </a:r>
            <a:r>
              <a:rPr lang="en-GB" dirty="0" smtClean="0"/>
              <a:t> anniversary of the UN Rights of a Child.</a:t>
            </a:r>
          </a:p>
          <a:p>
            <a:r>
              <a:rPr lang="en-GB" dirty="0" smtClean="0"/>
              <a:t>We were given two sheets: one with the UN Children’s Rights and one with the Pupil Council Charter and we were asked to match the rights with the Charter.</a:t>
            </a:r>
          </a:p>
          <a:p>
            <a:r>
              <a:rPr lang="en-GB" dirty="0" smtClean="0"/>
              <a:t>Finally we wrote down our questions for the Test Valley Children about their school.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329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65" y="216131"/>
            <a:ext cx="5940829" cy="33417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7376" y="2991024"/>
            <a:ext cx="6486698" cy="3648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826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Right?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8719" y="1496291"/>
            <a:ext cx="10498975" cy="4971011"/>
          </a:xfrm>
        </p:spPr>
        <p:txBody>
          <a:bodyPr>
            <a:normAutofit/>
          </a:bodyPr>
          <a:lstStyle/>
          <a:p>
            <a:r>
              <a:rPr lang="en-GB" dirty="0" smtClean="0"/>
              <a:t>A moral or legal entitlement to have or do something</a:t>
            </a:r>
          </a:p>
          <a:p>
            <a:endParaRPr lang="en-GB" dirty="0"/>
          </a:p>
          <a:p>
            <a:r>
              <a:rPr lang="en-GB" dirty="0" smtClean="0"/>
              <a:t>The UN Children’s Rights, put together in 54 articles the Rights of every child. </a:t>
            </a:r>
            <a:endParaRPr lang="en-GB" dirty="0"/>
          </a:p>
          <a:p>
            <a:r>
              <a:rPr lang="en-GB" dirty="0"/>
              <a:t>There are 4 </a:t>
            </a:r>
            <a:r>
              <a:rPr lang="en-GB" dirty="0" smtClean="0"/>
              <a:t>articles </a:t>
            </a:r>
            <a:r>
              <a:rPr lang="en-GB" dirty="0"/>
              <a:t>in the </a:t>
            </a:r>
            <a:r>
              <a:rPr lang="en-GB" dirty="0" smtClean="0"/>
              <a:t>UN convention </a:t>
            </a:r>
            <a:r>
              <a:rPr lang="en-GB" dirty="0"/>
              <a:t>that are seen as special. They’re known as the “General Principles” and they help to interpret all the other articles and play a fundamental role in realising all the rights in the Convention for all children.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They </a:t>
            </a:r>
            <a:r>
              <a:rPr lang="en-GB" dirty="0"/>
              <a:t>are:</a:t>
            </a:r>
          </a:p>
          <a:p>
            <a:r>
              <a:rPr lang="en-GB" dirty="0"/>
              <a:t>Non-discrimination (article 2)</a:t>
            </a:r>
          </a:p>
          <a:p>
            <a:r>
              <a:rPr lang="en-GB" dirty="0"/>
              <a:t>Best interest of the child (article 3)</a:t>
            </a:r>
          </a:p>
          <a:p>
            <a:r>
              <a:rPr lang="en-GB" dirty="0"/>
              <a:t>Right to </a:t>
            </a:r>
            <a:r>
              <a:rPr lang="en-GB" dirty="0" smtClean="0"/>
              <a:t>life, </a:t>
            </a:r>
            <a:r>
              <a:rPr lang="en-GB" dirty="0"/>
              <a:t>survival and development (article 6)</a:t>
            </a:r>
          </a:p>
          <a:p>
            <a:r>
              <a:rPr lang="en-GB" dirty="0"/>
              <a:t>Right to be heard (article 12)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0485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Learnings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UN Children’s Rights have only been around for 25 years</a:t>
            </a:r>
          </a:p>
          <a:p>
            <a:r>
              <a:rPr lang="en-GB" dirty="0" smtClean="0"/>
              <a:t>These rights have been ratified by 195 countries around the world</a:t>
            </a:r>
          </a:p>
          <a:p>
            <a:r>
              <a:rPr lang="en-GB" dirty="0" smtClean="0"/>
              <a:t>Only Somalia and United States have not ratified them</a:t>
            </a:r>
          </a:p>
          <a:p>
            <a:r>
              <a:rPr lang="en-GB" dirty="0" smtClean="0"/>
              <a:t>These rights were put together to protect children</a:t>
            </a:r>
          </a:p>
          <a:p>
            <a:r>
              <a:rPr lang="en-GB" dirty="0" smtClean="0"/>
              <a:t>There are over 50 articles and here are some that we want to share…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645189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64</TotalTime>
  <Words>305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Gill Sans MT</vt:lpstr>
      <vt:lpstr>Impact</vt:lpstr>
      <vt:lpstr>Badge</vt:lpstr>
      <vt:lpstr>Test Valley School – Pupil Council Event 2018/19</vt:lpstr>
      <vt:lpstr>Summary</vt:lpstr>
      <vt:lpstr>PowerPoint Presentation</vt:lpstr>
      <vt:lpstr>What is a Right?</vt:lpstr>
      <vt:lpstr>Key Learnings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 Valley School – School Councils Event</dc:title>
  <dc:creator>C Salazar-Lewis</dc:creator>
  <cp:lastModifiedBy>csalaza2</cp:lastModifiedBy>
  <cp:revision>12</cp:revision>
  <cp:lastPrinted>2018-11-19T13:26:20Z</cp:lastPrinted>
  <dcterms:created xsi:type="dcterms:W3CDTF">2018-11-14T13:33:52Z</dcterms:created>
  <dcterms:modified xsi:type="dcterms:W3CDTF">2018-11-19T13:50:31Z</dcterms:modified>
</cp:coreProperties>
</file>